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3809" y="0"/>
            <a:ext cx="12184380" cy="6851650"/>
          </a:xfrm>
          <a:custGeom>
            <a:avLst/>
            <a:gdLst/>
            <a:ahLst/>
            <a:cxnLst/>
            <a:rect l="l" t="t" r="r" b="b"/>
            <a:pathLst>
              <a:path w="12184380" h="6851650" extrusionOk="0">
                <a:moveTo>
                  <a:pt x="12184283" y="0"/>
                </a:moveTo>
                <a:lnTo>
                  <a:pt x="0" y="0"/>
                </a:lnTo>
                <a:lnTo>
                  <a:pt x="0" y="6851388"/>
                </a:lnTo>
                <a:lnTo>
                  <a:pt x="12184283" y="6851388"/>
                </a:lnTo>
                <a:lnTo>
                  <a:pt x="12184283" y="0"/>
                </a:lnTo>
                <a:close/>
              </a:path>
            </a:pathLst>
          </a:custGeom>
          <a:solidFill>
            <a:srgbClr val="00000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</a:t>
            </a:r>
            <a:endParaRPr dirty="0"/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6" y="4494"/>
            <a:ext cx="4998304" cy="685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07489" y="4999036"/>
            <a:ext cx="2981024" cy="185686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9878048" y="550067"/>
            <a:ext cx="1891664" cy="266700"/>
          </a:xfrm>
          <a:custGeom>
            <a:avLst/>
            <a:gdLst/>
            <a:ahLst/>
            <a:cxnLst/>
            <a:rect l="l" t="t" r="r" b="b"/>
            <a:pathLst>
              <a:path w="1891665" h="266700" extrusionOk="0">
                <a:moveTo>
                  <a:pt x="92016" y="29076"/>
                </a:moveTo>
                <a:lnTo>
                  <a:pt x="58700" y="29076"/>
                </a:lnTo>
                <a:lnTo>
                  <a:pt x="58700" y="266442"/>
                </a:lnTo>
                <a:lnTo>
                  <a:pt x="92016" y="266442"/>
                </a:lnTo>
                <a:lnTo>
                  <a:pt x="92016" y="29076"/>
                </a:lnTo>
                <a:close/>
              </a:path>
              <a:path w="1891665" h="266700" extrusionOk="0">
                <a:moveTo>
                  <a:pt x="150717" y="0"/>
                </a:moveTo>
                <a:lnTo>
                  <a:pt x="0" y="0"/>
                </a:lnTo>
                <a:lnTo>
                  <a:pt x="0" y="29076"/>
                </a:lnTo>
                <a:lnTo>
                  <a:pt x="150717" y="29076"/>
                </a:lnTo>
                <a:lnTo>
                  <a:pt x="150717" y="0"/>
                </a:lnTo>
                <a:close/>
              </a:path>
              <a:path w="1891665" h="266700" extrusionOk="0">
                <a:moveTo>
                  <a:pt x="227397" y="76126"/>
                </a:moveTo>
                <a:lnTo>
                  <a:pt x="216821" y="76126"/>
                </a:lnTo>
                <a:lnTo>
                  <a:pt x="200205" y="77109"/>
                </a:lnTo>
                <a:lnTo>
                  <a:pt x="201308" y="77109"/>
                </a:lnTo>
                <a:lnTo>
                  <a:pt x="188991" y="79694"/>
                </a:lnTo>
                <a:lnTo>
                  <a:pt x="159574" y="108903"/>
                </a:lnTo>
                <a:lnTo>
                  <a:pt x="157045" y="121062"/>
                </a:lnTo>
                <a:lnTo>
                  <a:pt x="156925" y="121640"/>
                </a:lnTo>
                <a:lnTo>
                  <a:pt x="156897" y="121772"/>
                </a:lnTo>
                <a:lnTo>
                  <a:pt x="156098" y="135336"/>
                </a:lnTo>
                <a:lnTo>
                  <a:pt x="156005" y="205647"/>
                </a:lnTo>
                <a:lnTo>
                  <a:pt x="156996" y="220722"/>
                </a:lnTo>
                <a:lnTo>
                  <a:pt x="180596" y="258413"/>
                </a:lnTo>
                <a:lnTo>
                  <a:pt x="221051" y="266442"/>
                </a:lnTo>
                <a:lnTo>
                  <a:pt x="269704" y="266442"/>
                </a:lnTo>
                <a:lnTo>
                  <a:pt x="269704" y="237895"/>
                </a:lnTo>
                <a:lnTo>
                  <a:pt x="207830" y="237895"/>
                </a:lnTo>
                <a:lnTo>
                  <a:pt x="200427" y="235780"/>
                </a:lnTo>
                <a:lnTo>
                  <a:pt x="190908" y="227322"/>
                </a:lnTo>
                <a:lnTo>
                  <a:pt x="188264" y="220978"/>
                </a:lnTo>
                <a:lnTo>
                  <a:pt x="188264" y="184501"/>
                </a:lnTo>
                <a:lnTo>
                  <a:pt x="281867" y="184501"/>
                </a:lnTo>
                <a:lnTo>
                  <a:pt x="281867" y="155953"/>
                </a:lnTo>
                <a:lnTo>
                  <a:pt x="188264" y="155953"/>
                </a:lnTo>
                <a:lnTo>
                  <a:pt x="188264" y="121062"/>
                </a:lnTo>
                <a:lnTo>
                  <a:pt x="190379" y="115247"/>
                </a:lnTo>
                <a:lnTo>
                  <a:pt x="193552" y="111017"/>
                </a:lnTo>
                <a:lnTo>
                  <a:pt x="197783" y="106788"/>
                </a:lnTo>
                <a:lnTo>
                  <a:pt x="204129" y="104673"/>
                </a:lnTo>
                <a:lnTo>
                  <a:pt x="276362" y="104673"/>
                </a:lnTo>
                <a:lnTo>
                  <a:pt x="274281" y="99800"/>
                </a:lnTo>
                <a:lnTo>
                  <a:pt x="268117" y="91457"/>
                </a:lnTo>
                <a:lnTo>
                  <a:pt x="260490" y="84824"/>
                </a:lnTo>
                <a:lnTo>
                  <a:pt x="251128" y="80025"/>
                </a:lnTo>
                <a:lnTo>
                  <a:pt x="240081" y="77109"/>
                </a:lnTo>
                <a:lnTo>
                  <a:pt x="227397" y="76126"/>
                </a:lnTo>
                <a:close/>
              </a:path>
              <a:path w="1891665" h="266700" extrusionOk="0">
                <a:moveTo>
                  <a:pt x="276362" y="104673"/>
                </a:moveTo>
                <a:lnTo>
                  <a:pt x="234272" y="104673"/>
                </a:lnTo>
                <a:lnTo>
                  <a:pt x="239560" y="106788"/>
                </a:lnTo>
                <a:lnTo>
                  <a:pt x="243791" y="111017"/>
                </a:lnTo>
                <a:lnTo>
                  <a:pt x="248550" y="115247"/>
                </a:lnTo>
                <a:lnTo>
                  <a:pt x="250666" y="121062"/>
                </a:lnTo>
                <a:lnTo>
                  <a:pt x="250666" y="155953"/>
                </a:lnTo>
                <a:lnTo>
                  <a:pt x="281867" y="155953"/>
                </a:lnTo>
                <a:lnTo>
                  <a:pt x="281867" y="135336"/>
                </a:lnTo>
                <a:lnTo>
                  <a:pt x="281065" y="121772"/>
                </a:lnTo>
                <a:lnTo>
                  <a:pt x="281057" y="121640"/>
                </a:lnTo>
                <a:lnTo>
                  <a:pt x="278562" y="109828"/>
                </a:lnTo>
                <a:lnTo>
                  <a:pt x="276362" y="104673"/>
                </a:lnTo>
                <a:close/>
              </a:path>
              <a:path w="1891665" h="266700" extrusionOk="0">
                <a:moveTo>
                  <a:pt x="386576" y="76126"/>
                </a:moveTo>
                <a:lnTo>
                  <a:pt x="338981" y="76126"/>
                </a:lnTo>
                <a:lnTo>
                  <a:pt x="338981" y="104673"/>
                </a:lnTo>
                <a:lnTo>
                  <a:pt x="399796" y="104673"/>
                </a:lnTo>
                <a:lnTo>
                  <a:pt x="407200" y="106788"/>
                </a:lnTo>
                <a:lnTo>
                  <a:pt x="416719" y="115247"/>
                </a:lnTo>
                <a:lnTo>
                  <a:pt x="419363" y="121590"/>
                </a:lnTo>
                <a:lnTo>
                  <a:pt x="419363" y="148552"/>
                </a:lnTo>
                <a:lnTo>
                  <a:pt x="379701" y="148552"/>
                </a:lnTo>
                <a:lnTo>
                  <a:pt x="355407" y="152220"/>
                </a:lnTo>
                <a:lnTo>
                  <a:pt x="338055" y="163222"/>
                </a:lnTo>
                <a:lnTo>
                  <a:pt x="327644" y="181560"/>
                </a:lnTo>
                <a:lnTo>
                  <a:pt x="324173" y="207233"/>
                </a:lnTo>
                <a:lnTo>
                  <a:pt x="324173" y="215163"/>
                </a:lnTo>
                <a:lnTo>
                  <a:pt x="324967" y="228123"/>
                </a:lnTo>
                <a:lnTo>
                  <a:pt x="327304" y="238952"/>
                </a:lnTo>
                <a:lnTo>
                  <a:pt x="327346" y="239150"/>
                </a:lnTo>
                <a:lnTo>
                  <a:pt x="365571" y="265740"/>
                </a:lnTo>
                <a:lnTo>
                  <a:pt x="379172" y="266442"/>
                </a:lnTo>
                <a:lnTo>
                  <a:pt x="405613" y="266442"/>
                </a:lnTo>
                <a:lnTo>
                  <a:pt x="412447" y="265740"/>
                </a:lnTo>
                <a:lnTo>
                  <a:pt x="418636" y="263601"/>
                </a:lnTo>
                <a:lnTo>
                  <a:pt x="424131" y="259975"/>
                </a:lnTo>
                <a:lnTo>
                  <a:pt x="428882" y="254812"/>
                </a:lnTo>
                <a:lnTo>
                  <a:pt x="470660" y="254812"/>
                </a:lnTo>
                <a:lnTo>
                  <a:pt x="470660" y="240010"/>
                </a:lnTo>
                <a:lnTo>
                  <a:pt x="463785" y="240010"/>
                </a:lnTo>
                <a:lnTo>
                  <a:pt x="458497" y="238952"/>
                </a:lnTo>
                <a:lnTo>
                  <a:pt x="456734" y="237895"/>
                </a:lnTo>
                <a:lnTo>
                  <a:pt x="368595" y="237895"/>
                </a:lnTo>
                <a:lnTo>
                  <a:pt x="363836" y="236309"/>
                </a:lnTo>
                <a:lnTo>
                  <a:pt x="358019" y="230494"/>
                </a:lnTo>
                <a:lnTo>
                  <a:pt x="356432" y="225736"/>
                </a:lnTo>
                <a:lnTo>
                  <a:pt x="356432" y="193488"/>
                </a:lnTo>
                <a:lnTo>
                  <a:pt x="358547" y="187673"/>
                </a:lnTo>
                <a:lnTo>
                  <a:pt x="367009" y="179214"/>
                </a:lnTo>
                <a:lnTo>
                  <a:pt x="372297" y="177099"/>
                </a:lnTo>
                <a:lnTo>
                  <a:pt x="451622" y="177099"/>
                </a:lnTo>
                <a:lnTo>
                  <a:pt x="451622" y="136922"/>
                </a:lnTo>
                <a:lnTo>
                  <a:pt x="442698" y="98933"/>
                </a:lnTo>
                <a:lnTo>
                  <a:pt x="402143" y="77018"/>
                </a:lnTo>
                <a:lnTo>
                  <a:pt x="386576" y="76126"/>
                </a:lnTo>
                <a:close/>
              </a:path>
              <a:path w="1891665" h="266700" extrusionOk="0">
                <a:moveTo>
                  <a:pt x="470660" y="254812"/>
                </a:moveTo>
                <a:lnTo>
                  <a:pt x="428882" y="254812"/>
                </a:lnTo>
                <a:lnTo>
                  <a:pt x="431526" y="258513"/>
                </a:lnTo>
                <a:lnTo>
                  <a:pt x="434699" y="261156"/>
                </a:lnTo>
                <a:lnTo>
                  <a:pt x="438401" y="263270"/>
                </a:lnTo>
                <a:lnTo>
                  <a:pt x="442632" y="265385"/>
                </a:lnTo>
                <a:lnTo>
                  <a:pt x="446333" y="266442"/>
                </a:lnTo>
                <a:lnTo>
                  <a:pt x="470660" y="266442"/>
                </a:lnTo>
                <a:lnTo>
                  <a:pt x="470660" y="254812"/>
                </a:lnTo>
                <a:close/>
              </a:path>
              <a:path w="1891665" h="266700" extrusionOk="0">
                <a:moveTo>
                  <a:pt x="451622" y="177099"/>
                </a:moveTo>
                <a:lnTo>
                  <a:pt x="419363" y="177099"/>
                </a:lnTo>
                <a:lnTo>
                  <a:pt x="419363" y="224679"/>
                </a:lnTo>
                <a:lnTo>
                  <a:pt x="418305" y="228908"/>
                </a:lnTo>
                <a:lnTo>
                  <a:pt x="414075" y="236309"/>
                </a:lnTo>
                <a:lnTo>
                  <a:pt x="409315" y="237895"/>
                </a:lnTo>
                <a:lnTo>
                  <a:pt x="456734" y="237895"/>
                </a:lnTo>
                <a:lnTo>
                  <a:pt x="455852" y="237366"/>
                </a:lnTo>
                <a:lnTo>
                  <a:pt x="452679" y="235252"/>
                </a:lnTo>
                <a:lnTo>
                  <a:pt x="451622" y="232080"/>
                </a:lnTo>
                <a:lnTo>
                  <a:pt x="451622" y="177099"/>
                </a:lnTo>
                <a:close/>
              </a:path>
              <a:path w="1891665" h="266700" extrusionOk="0">
                <a:moveTo>
                  <a:pt x="546812" y="76126"/>
                </a:moveTo>
                <a:lnTo>
                  <a:pt x="516139" y="76126"/>
                </a:lnTo>
                <a:lnTo>
                  <a:pt x="516139" y="266442"/>
                </a:lnTo>
                <a:lnTo>
                  <a:pt x="548398" y="266442"/>
                </a:lnTo>
                <a:lnTo>
                  <a:pt x="548398" y="119476"/>
                </a:lnTo>
                <a:lnTo>
                  <a:pt x="550513" y="115247"/>
                </a:lnTo>
                <a:lnTo>
                  <a:pt x="558975" y="106788"/>
                </a:lnTo>
                <a:lnTo>
                  <a:pt x="565321" y="104673"/>
                </a:lnTo>
                <a:lnTo>
                  <a:pt x="725282" y="104673"/>
                </a:lnTo>
                <a:lnTo>
                  <a:pt x="722673" y="98933"/>
                </a:lnTo>
                <a:lnTo>
                  <a:pt x="718504" y="93572"/>
                </a:lnTo>
                <a:lnTo>
                  <a:pt x="628780" y="93572"/>
                </a:lnTo>
                <a:lnTo>
                  <a:pt x="620046" y="85939"/>
                </a:lnTo>
                <a:lnTo>
                  <a:pt x="618355" y="85113"/>
                </a:lnTo>
                <a:lnTo>
                  <a:pt x="546812" y="85113"/>
                </a:lnTo>
                <a:lnTo>
                  <a:pt x="546812" y="76126"/>
                </a:lnTo>
                <a:close/>
              </a:path>
              <a:path w="1891665" h="266700" extrusionOk="0">
                <a:moveTo>
                  <a:pt x="656280" y="104673"/>
                </a:moveTo>
                <a:lnTo>
                  <a:pt x="590705" y="104673"/>
                </a:lnTo>
                <a:lnTo>
                  <a:pt x="596522" y="106788"/>
                </a:lnTo>
                <a:lnTo>
                  <a:pt x="600752" y="111546"/>
                </a:lnTo>
                <a:lnTo>
                  <a:pt x="605512" y="115775"/>
                </a:lnTo>
                <a:lnTo>
                  <a:pt x="607627" y="121590"/>
                </a:lnTo>
                <a:lnTo>
                  <a:pt x="607627" y="266442"/>
                </a:lnTo>
                <a:lnTo>
                  <a:pt x="639886" y="266442"/>
                </a:lnTo>
                <a:lnTo>
                  <a:pt x="639886" y="126877"/>
                </a:lnTo>
                <a:lnTo>
                  <a:pt x="640359" y="122144"/>
                </a:lnTo>
                <a:lnTo>
                  <a:pt x="640415" y="121590"/>
                </a:lnTo>
                <a:lnTo>
                  <a:pt x="642530" y="116304"/>
                </a:lnTo>
                <a:lnTo>
                  <a:pt x="646232" y="112075"/>
                </a:lnTo>
                <a:lnTo>
                  <a:pt x="650463" y="107317"/>
                </a:lnTo>
                <a:lnTo>
                  <a:pt x="656280" y="104673"/>
                </a:lnTo>
                <a:close/>
              </a:path>
              <a:path w="1891665" h="266700" extrusionOk="0">
                <a:moveTo>
                  <a:pt x="725282" y="104673"/>
                </a:moveTo>
                <a:lnTo>
                  <a:pt x="681664" y="104673"/>
                </a:lnTo>
                <a:lnTo>
                  <a:pt x="687481" y="106788"/>
                </a:lnTo>
                <a:lnTo>
                  <a:pt x="696471" y="115775"/>
                </a:lnTo>
                <a:lnTo>
                  <a:pt x="699115" y="121590"/>
                </a:lnTo>
                <a:lnTo>
                  <a:pt x="699115" y="266442"/>
                </a:lnTo>
                <a:lnTo>
                  <a:pt x="731374" y="266442"/>
                </a:lnTo>
                <a:lnTo>
                  <a:pt x="731374" y="136922"/>
                </a:lnTo>
                <a:lnTo>
                  <a:pt x="730391" y="122144"/>
                </a:lnTo>
                <a:lnTo>
                  <a:pt x="727474" y="109497"/>
                </a:lnTo>
                <a:lnTo>
                  <a:pt x="725282" y="104673"/>
                </a:lnTo>
                <a:close/>
              </a:path>
              <a:path w="1891665" h="266700" extrusionOk="0">
                <a:moveTo>
                  <a:pt x="670558" y="76126"/>
                </a:moveTo>
                <a:lnTo>
                  <a:pt x="667914" y="76126"/>
                </a:lnTo>
                <a:lnTo>
                  <a:pt x="656222" y="77216"/>
                </a:lnTo>
                <a:lnTo>
                  <a:pt x="645769" y="80487"/>
                </a:lnTo>
                <a:lnTo>
                  <a:pt x="636606" y="85939"/>
                </a:lnTo>
                <a:lnTo>
                  <a:pt x="628780" y="93572"/>
                </a:lnTo>
                <a:lnTo>
                  <a:pt x="718504" y="93572"/>
                </a:lnTo>
                <a:lnTo>
                  <a:pt x="670558" y="76126"/>
                </a:lnTo>
                <a:close/>
              </a:path>
              <a:path w="1891665" h="266700" extrusionOk="0">
                <a:moveTo>
                  <a:pt x="579070" y="76126"/>
                </a:moveTo>
                <a:lnTo>
                  <a:pt x="576955" y="76126"/>
                </a:lnTo>
                <a:lnTo>
                  <a:pt x="568155" y="76713"/>
                </a:lnTo>
                <a:lnTo>
                  <a:pt x="560098" y="78439"/>
                </a:lnTo>
                <a:lnTo>
                  <a:pt x="552934" y="81256"/>
                </a:lnTo>
                <a:lnTo>
                  <a:pt x="546812" y="85113"/>
                </a:lnTo>
                <a:lnTo>
                  <a:pt x="618355" y="85113"/>
                </a:lnTo>
                <a:lnTo>
                  <a:pt x="608883" y="80487"/>
                </a:lnTo>
                <a:lnTo>
                  <a:pt x="595241" y="77216"/>
                </a:lnTo>
                <a:lnTo>
                  <a:pt x="579070" y="76126"/>
                </a:lnTo>
                <a:close/>
              </a:path>
              <a:path w="1891665" h="266700" extrusionOk="0">
                <a:moveTo>
                  <a:pt x="961944" y="238424"/>
                </a:moveTo>
                <a:lnTo>
                  <a:pt x="875745" y="238424"/>
                </a:lnTo>
                <a:lnTo>
                  <a:pt x="875745" y="266442"/>
                </a:lnTo>
                <a:lnTo>
                  <a:pt x="961944" y="266442"/>
                </a:lnTo>
                <a:lnTo>
                  <a:pt x="961944" y="238424"/>
                </a:lnTo>
                <a:close/>
              </a:path>
              <a:path w="1891665" h="266700" extrusionOk="0">
                <a:moveTo>
                  <a:pt x="935503" y="28018"/>
                </a:moveTo>
                <a:lnTo>
                  <a:pt x="902186" y="28018"/>
                </a:lnTo>
                <a:lnTo>
                  <a:pt x="902186" y="238424"/>
                </a:lnTo>
                <a:lnTo>
                  <a:pt x="935503" y="238424"/>
                </a:lnTo>
                <a:lnTo>
                  <a:pt x="935503" y="28018"/>
                </a:lnTo>
                <a:close/>
              </a:path>
              <a:path w="1891665" h="266700" extrusionOk="0">
                <a:moveTo>
                  <a:pt x="961944" y="0"/>
                </a:moveTo>
                <a:lnTo>
                  <a:pt x="875745" y="0"/>
                </a:lnTo>
                <a:lnTo>
                  <a:pt x="875745" y="28018"/>
                </a:lnTo>
                <a:lnTo>
                  <a:pt x="961944" y="28018"/>
                </a:lnTo>
                <a:lnTo>
                  <a:pt x="961944" y="0"/>
                </a:lnTo>
                <a:close/>
              </a:path>
              <a:path w="1891665" h="266700" extrusionOk="0">
                <a:moveTo>
                  <a:pt x="1081989" y="0"/>
                </a:moveTo>
                <a:lnTo>
                  <a:pt x="1011655" y="0"/>
                </a:lnTo>
                <a:lnTo>
                  <a:pt x="1011655" y="266442"/>
                </a:lnTo>
                <a:lnTo>
                  <a:pt x="1086220" y="266442"/>
                </a:lnTo>
                <a:lnTo>
                  <a:pt x="1102391" y="265559"/>
                </a:lnTo>
                <a:lnTo>
                  <a:pt x="1142565" y="244759"/>
                </a:lnTo>
                <a:lnTo>
                  <a:pt x="1145744" y="237895"/>
                </a:lnTo>
                <a:lnTo>
                  <a:pt x="1044971" y="237895"/>
                </a:lnTo>
                <a:lnTo>
                  <a:pt x="1044971" y="28547"/>
                </a:lnTo>
                <a:lnTo>
                  <a:pt x="1144853" y="28547"/>
                </a:lnTo>
                <a:lnTo>
                  <a:pt x="1141450" y="22187"/>
                </a:lnTo>
                <a:lnTo>
                  <a:pt x="1133815" y="14273"/>
                </a:lnTo>
                <a:lnTo>
                  <a:pt x="1124007" y="8028"/>
                </a:lnTo>
                <a:lnTo>
                  <a:pt x="1112067" y="3568"/>
                </a:lnTo>
                <a:lnTo>
                  <a:pt x="1098044" y="892"/>
                </a:lnTo>
                <a:lnTo>
                  <a:pt x="1081989" y="0"/>
                </a:lnTo>
                <a:close/>
              </a:path>
              <a:path w="1891665" h="266700" extrusionOk="0">
                <a:moveTo>
                  <a:pt x="1144853" y="28547"/>
                </a:moveTo>
                <a:lnTo>
                  <a:pt x="1098383" y="28547"/>
                </a:lnTo>
                <a:lnTo>
                  <a:pt x="1105258" y="31190"/>
                </a:lnTo>
                <a:lnTo>
                  <a:pt x="1110546" y="35948"/>
                </a:lnTo>
                <a:lnTo>
                  <a:pt x="1115306" y="41235"/>
                </a:lnTo>
                <a:lnTo>
                  <a:pt x="1117950" y="47579"/>
                </a:lnTo>
                <a:lnTo>
                  <a:pt x="1117950" y="219921"/>
                </a:lnTo>
                <a:lnTo>
                  <a:pt x="1115834" y="226793"/>
                </a:lnTo>
                <a:lnTo>
                  <a:pt x="1106844" y="235780"/>
                </a:lnTo>
                <a:lnTo>
                  <a:pt x="1099441" y="237895"/>
                </a:lnTo>
                <a:lnTo>
                  <a:pt x="1145744" y="237895"/>
                </a:lnTo>
                <a:lnTo>
                  <a:pt x="1147366" y="234393"/>
                </a:lnTo>
                <a:lnTo>
                  <a:pt x="1150283" y="221548"/>
                </a:lnTo>
                <a:lnTo>
                  <a:pt x="1151266" y="206176"/>
                </a:lnTo>
                <a:lnTo>
                  <a:pt x="1151266" y="59209"/>
                </a:lnTo>
                <a:lnTo>
                  <a:pt x="1150176" y="44754"/>
                </a:lnTo>
                <a:lnTo>
                  <a:pt x="1146903" y="32380"/>
                </a:lnTo>
                <a:lnTo>
                  <a:pt x="1144853" y="28547"/>
                </a:lnTo>
                <a:close/>
              </a:path>
              <a:path w="1891665" h="266700" extrusionOk="0">
                <a:moveTo>
                  <a:pt x="1434720" y="133221"/>
                </a:moveTo>
                <a:lnTo>
                  <a:pt x="1310973" y="133221"/>
                </a:lnTo>
                <a:lnTo>
                  <a:pt x="1310973" y="161768"/>
                </a:lnTo>
                <a:lnTo>
                  <a:pt x="1434720" y="161768"/>
                </a:lnTo>
                <a:lnTo>
                  <a:pt x="1434720" y="133221"/>
                </a:lnTo>
                <a:close/>
              </a:path>
              <a:path w="1891665" h="266700" extrusionOk="0">
                <a:moveTo>
                  <a:pt x="1702309" y="0"/>
                </a:moveTo>
                <a:lnTo>
                  <a:pt x="1658416" y="0"/>
                </a:lnTo>
                <a:lnTo>
                  <a:pt x="1642749" y="999"/>
                </a:lnTo>
                <a:lnTo>
                  <a:pt x="1607648" y="16388"/>
                </a:lnTo>
                <a:lnTo>
                  <a:pt x="1590725" y="64496"/>
                </a:lnTo>
                <a:lnTo>
                  <a:pt x="1590725" y="201946"/>
                </a:lnTo>
                <a:lnTo>
                  <a:pt x="1600319" y="240307"/>
                </a:lnTo>
                <a:lnTo>
                  <a:pt x="1638510" y="265360"/>
                </a:lnTo>
                <a:lnTo>
                  <a:pt x="1651012" y="266442"/>
                </a:lnTo>
                <a:lnTo>
                  <a:pt x="1660531" y="266442"/>
                </a:lnTo>
                <a:lnTo>
                  <a:pt x="1703367" y="249525"/>
                </a:lnTo>
                <a:lnTo>
                  <a:pt x="1711857" y="237895"/>
                </a:lnTo>
                <a:lnTo>
                  <a:pt x="1643609" y="237895"/>
                </a:lnTo>
                <a:lnTo>
                  <a:pt x="1636205" y="235252"/>
                </a:lnTo>
                <a:lnTo>
                  <a:pt x="1630917" y="229436"/>
                </a:lnTo>
                <a:lnTo>
                  <a:pt x="1625628" y="224150"/>
                </a:lnTo>
                <a:lnTo>
                  <a:pt x="1622984" y="217277"/>
                </a:lnTo>
                <a:lnTo>
                  <a:pt x="1622984" y="127406"/>
                </a:lnTo>
                <a:lnTo>
                  <a:pt x="1714133" y="127406"/>
                </a:lnTo>
                <a:lnTo>
                  <a:pt x="1711588" y="121888"/>
                </a:lnTo>
                <a:lnTo>
                  <a:pt x="1671785" y="99759"/>
                </a:lnTo>
                <a:lnTo>
                  <a:pt x="1656301" y="98858"/>
                </a:lnTo>
                <a:lnTo>
                  <a:pt x="1622984" y="98858"/>
                </a:lnTo>
                <a:lnTo>
                  <a:pt x="1623041" y="49545"/>
                </a:lnTo>
                <a:lnTo>
                  <a:pt x="1625628" y="42821"/>
                </a:lnTo>
                <a:lnTo>
                  <a:pt x="1631974" y="37534"/>
                </a:lnTo>
                <a:lnTo>
                  <a:pt x="1637791" y="31719"/>
                </a:lnTo>
                <a:lnTo>
                  <a:pt x="1645195" y="29076"/>
                </a:lnTo>
                <a:lnTo>
                  <a:pt x="1702309" y="29076"/>
                </a:lnTo>
                <a:lnTo>
                  <a:pt x="1702309" y="0"/>
                </a:lnTo>
                <a:close/>
              </a:path>
              <a:path w="1891665" h="266700" extrusionOk="0">
                <a:moveTo>
                  <a:pt x="1714133" y="127406"/>
                </a:moveTo>
                <a:lnTo>
                  <a:pt x="1669521" y="127406"/>
                </a:lnTo>
                <a:lnTo>
                  <a:pt x="1676396" y="130049"/>
                </a:lnTo>
                <a:lnTo>
                  <a:pt x="1680627" y="134278"/>
                </a:lnTo>
                <a:lnTo>
                  <a:pt x="1685915" y="138508"/>
                </a:lnTo>
                <a:lnTo>
                  <a:pt x="1688030" y="144884"/>
                </a:lnTo>
                <a:lnTo>
                  <a:pt x="1688030" y="217277"/>
                </a:lnTo>
                <a:lnTo>
                  <a:pt x="1685386" y="224150"/>
                </a:lnTo>
                <a:lnTo>
                  <a:pt x="1680098" y="229436"/>
                </a:lnTo>
                <a:lnTo>
                  <a:pt x="1674810" y="235252"/>
                </a:lnTo>
                <a:lnTo>
                  <a:pt x="1667406" y="237895"/>
                </a:lnTo>
                <a:lnTo>
                  <a:pt x="1711857" y="237895"/>
                </a:lnTo>
                <a:lnTo>
                  <a:pt x="1715929" y="229436"/>
                </a:lnTo>
                <a:lnTo>
                  <a:pt x="1715992" y="229304"/>
                </a:lnTo>
                <a:lnTo>
                  <a:pt x="1719207" y="216517"/>
                </a:lnTo>
                <a:lnTo>
                  <a:pt x="1720289" y="201946"/>
                </a:lnTo>
                <a:lnTo>
                  <a:pt x="1720289" y="159654"/>
                </a:lnTo>
                <a:lnTo>
                  <a:pt x="1719306" y="144884"/>
                </a:lnTo>
                <a:lnTo>
                  <a:pt x="1716389" y="132296"/>
                </a:lnTo>
                <a:lnTo>
                  <a:pt x="1714133" y="127406"/>
                </a:lnTo>
                <a:close/>
              </a:path>
              <a:path w="1891665" h="266700" extrusionOk="0">
                <a:moveTo>
                  <a:pt x="1814950" y="0"/>
                </a:moveTo>
                <a:lnTo>
                  <a:pt x="1776874" y="0"/>
                </a:lnTo>
                <a:lnTo>
                  <a:pt x="1776874" y="29076"/>
                </a:lnTo>
                <a:lnTo>
                  <a:pt x="1828171" y="29076"/>
                </a:lnTo>
                <a:lnTo>
                  <a:pt x="1835574" y="31719"/>
                </a:lnTo>
                <a:lnTo>
                  <a:pt x="1841392" y="37534"/>
                </a:lnTo>
                <a:lnTo>
                  <a:pt x="1847209" y="42821"/>
                </a:lnTo>
                <a:lnTo>
                  <a:pt x="1850313" y="49545"/>
                </a:lnTo>
                <a:lnTo>
                  <a:pt x="1850382" y="93043"/>
                </a:lnTo>
                <a:lnTo>
                  <a:pt x="1836698" y="130247"/>
                </a:lnTo>
                <a:lnTo>
                  <a:pt x="1768942" y="233137"/>
                </a:lnTo>
                <a:lnTo>
                  <a:pt x="1768942" y="266442"/>
                </a:lnTo>
                <a:lnTo>
                  <a:pt x="1891102" y="266442"/>
                </a:lnTo>
                <a:lnTo>
                  <a:pt x="1891102" y="237366"/>
                </a:lnTo>
                <a:lnTo>
                  <a:pt x="1803845" y="237366"/>
                </a:lnTo>
                <a:lnTo>
                  <a:pt x="1856199" y="158068"/>
                </a:lnTo>
                <a:lnTo>
                  <a:pt x="1877881" y="122648"/>
                </a:lnTo>
                <a:lnTo>
                  <a:pt x="1882946" y="93043"/>
                </a:lnTo>
                <a:lnTo>
                  <a:pt x="1883070" y="89805"/>
                </a:lnTo>
                <a:lnTo>
                  <a:pt x="1882081" y="49693"/>
                </a:lnTo>
                <a:lnTo>
                  <a:pt x="1855480" y="9144"/>
                </a:lnTo>
                <a:lnTo>
                  <a:pt x="1830311" y="999"/>
                </a:lnTo>
                <a:lnTo>
                  <a:pt x="18149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5184" y="3686480"/>
            <a:ext cx="7410942" cy="253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992" y="315344"/>
            <a:ext cx="3433768" cy="63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35728" y="1330364"/>
            <a:ext cx="3922080" cy="10784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5A45C-2852-1EC5-9236-CA465E905F00}"/>
              </a:ext>
            </a:extLst>
          </p:cNvPr>
          <p:cNvSpPr txBox="1"/>
          <p:nvPr/>
        </p:nvSpPr>
        <p:spPr>
          <a:xfrm>
            <a:off x="4325544" y="2793233"/>
            <a:ext cx="5291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Low Prep Problem statement</a:t>
            </a:r>
            <a:endParaRPr lang="en-IN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/>
          <p:nvPr/>
        </p:nvSpPr>
        <p:spPr>
          <a:xfrm>
            <a:off x="4497" y="4516"/>
            <a:ext cx="12184380" cy="6851650"/>
          </a:xfrm>
          <a:custGeom>
            <a:avLst/>
            <a:gdLst/>
            <a:ahLst/>
            <a:cxnLst/>
            <a:rect l="l" t="t" r="r" b="b"/>
            <a:pathLst>
              <a:path w="12184380" h="6851650" extrusionOk="0">
                <a:moveTo>
                  <a:pt x="12184283" y="0"/>
                </a:moveTo>
                <a:lnTo>
                  <a:pt x="0" y="0"/>
                </a:lnTo>
                <a:lnTo>
                  <a:pt x="0" y="6851388"/>
                </a:lnTo>
                <a:lnTo>
                  <a:pt x="12184283" y="6851388"/>
                </a:lnTo>
                <a:lnTo>
                  <a:pt x="12184283" y="0"/>
                </a:lnTo>
                <a:close/>
              </a:path>
            </a:pathLst>
          </a:custGeom>
          <a:solidFill>
            <a:srgbClr val="00000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615" y="4494"/>
            <a:ext cx="4172898" cy="4755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/>
          <p:nvPr/>
        </p:nvSpPr>
        <p:spPr>
          <a:xfrm>
            <a:off x="892297" y="791134"/>
            <a:ext cx="5523865" cy="622300"/>
          </a:xfrm>
          <a:custGeom>
            <a:avLst/>
            <a:gdLst/>
            <a:ahLst/>
            <a:cxnLst/>
            <a:rect l="l" t="t" r="r" b="b"/>
            <a:pathLst>
              <a:path w="5523865" h="622300" extrusionOk="0">
                <a:moveTo>
                  <a:pt x="163461" y="0"/>
                </a:moveTo>
                <a:lnTo>
                  <a:pt x="0" y="0"/>
                </a:lnTo>
                <a:lnTo>
                  <a:pt x="0" y="621700"/>
                </a:lnTo>
                <a:lnTo>
                  <a:pt x="174144" y="621700"/>
                </a:lnTo>
                <a:lnTo>
                  <a:pt x="211674" y="619717"/>
                </a:lnTo>
                <a:lnTo>
                  <a:pt x="269423" y="603857"/>
                </a:lnTo>
                <a:lnTo>
                  <a:pt x="305188" y="571039"/>
                </a:lnTo>
                <a:lnTo>
                  <a:pt x="312465" y="555089"/>
                </a:lnTo>
                <a:lnTo>
                  <a:pt x="77315" y="555089"/>
                </a:lnTo>
                <a:lnTo>
                  <a:pt x="77315" y="66610"/>
                </a:lnTo>
                <a:lnTo>
                  <a:pt x="310271" y="66610"/>
                </a:lnTo>
                <a:lnTo>
                  <a:pt x="302176" y="51527"/>
                </a:lnTo>
                <a:lnTo>
                  <a:pt x="284299" y="32776"/>
                </a:lnTo>
                <a:lnTo>
                  <a:pt x="261425" y="18511"/>
                </a:lnTo>
                <a:lnTo>
                  <a:pt x="233657" y="8260"/>
                </a:lnTo>
                <a:lnTo>
                  <a:pt x="201001" y="2073"/>
                </a:lnTo>
                <a:lnTo>
                  <a:pt x="163461" y="0"/>
                </a:lnTo>
                <a:close/>
              </a:path>
              <a:path w="5523865" h="622300" extrusionOk="0">
                <a:moveTo>
                  <a:pt x="310271" y="66610"/>
                </a:moveTo>
                <a:lnTo>
                  <a:pt x="183028" y="66610"/>
                </a:lnTo>
                <a:lnTo>
                  <a:pt x="196949" y="67709"/>
                </a:lnTo>
                <a:lnTo>
                  <a:pt x="209437" y="71038"/>
                </a:lnTo>
                <a:lnTo>
                  <a:pt x="243421" y="104409"/>
                </a:lnTo>
                <a:lnTo>
                  <a:pt x="247863" y="130578"/>
                </a:lnTo>
                <a:lnTo>
                  <a:pt x="247863" y="490064"/>
                </a:lnTo>
                <a:lnTo>
                  <a:pt x="238872" y="530729"/>
                </a:lnTo>
                <a:lnTo>
                  <a:pt x="197907" y="554180"/>
                </a:lnTo>
                <a:lnTo>
                  <a:pt x="182129" y="555089"/>
                </a:lnTo>
                <a:lnTo>
                  <a:pt x="312465" y="555089"/>
                </a:lnTo>
                <a:lnTo>
                  <a:pt x="316294" y="546696"/>
                </a:lnTo>
                <a:lnTo>
                  <a:pt x="322957" y="516902"/>
                </a:lnTo>
                <a:lnTo>
                  <a:pt x="325178" y="481606"/>
                </a:lnTo>
                <a:lnTo>
                  <a:pt x="325178" y="138508"/>
                </a:lnTo>
                <a:lnTo>
                  <a:pt x="322629" y="104409"/>
                </a:lnTo>
                <a:lnTo>
                  <a:pt x="319817" y="93704"/>
                </a:lnTo>
                <a:lnTo>
                  <a:pt x="314952" y="75333"/>
                </a:lnTo>
                <a:lnTo>
                  <a:pt x="310271" y="66610"/>
                </a:lnTo>
                <a:close/>
              </a:path>
              <a:path w="5523865" h="622300" extrusionOk="0">
                <a:moveTo>
                  <a:pt x="759032" y="0"/>
                </a:moveTo>
                <a:lnTo>
                  <a:pt x="467645" y="0"/>
                </a:lnTo>
                <a:lnTo>
                  <a:pt x="467645" y="621700"/>
                </a:lnTo>
                <a:lnTo>
                  <a:pt x="759032" y="621700"/>
                </a:lnTo>
                <a:lnTo>
                  <a:pt x="759032" y="556675"/>
                </a:lnTo>
                <a:lnTo>
                  <a:pt x="544961" y="556675"/>
                </a:lnTo>
                <a:lnTo>
                  <a:pt x="544961" y="333053"/>
                </a:lnTo>
                <a:lnTo>
                  <a:pt x="736821" y="333053"/>
                </a:lnTo>
                <a:lnTo>
                  <a:pt x="736821" y="268028"/>
                </a:lnTo>
                <a:lnTo>
                  <a:pt x="544961" y="268028"/>
                </a:lnTo>
                <a:lnTo>
                  <a:pt x="544961" y="65024"/>
                </a:lnTo>
                <a:lnTo>
                  <a:pt x="759032" y="65024"/>
                </a:lnTo>
                <a:lnTo>
                  <a:pt x="759032" y="0"/>
                </a:lnTo>
                <a:close/>
              </a:path>
              <a:path w="5523865" h="622300" extrusionOk="0">
                <a:moveTo>
                  <a:pt x="1012818" y="0"/>
                </a:moveTo>
                <a:lnTo>
                  <a:pt x="887591" y="0"/>
                </a:lnTo>
                <a:lnTo>
                  <a:pt x="887591" y="621700"/>
                </a:lnTo>
                <a:lnTo>
                  <a:pt x="958666" y="621700"/>
                </a:lnTo>
                <a:lnTo>
                  <a:pt x="958666" y="63967"/>
                </a:lnTo>
                <a:lnTo>
                  <a:pt x="1029097" y="63967"/>
                </a:lnTo>
                <a:lnTo>
                  <a:pt x="1012818" y="0"/>
                </a:lnTo>
                <a:close/>
              </a:path>
              <a:path w="5523865" h="622300" extrusionOk="0">
                <a:moveTo>
                  <a:pt x="1296272" y="63967"/>
                </a:moveTo>
                <a:lnTo>
                  <a:pt x="1222500" y="63967"/>
                </a:lnTo>
                <a:lnTo>
                  <a:pt x="1222500" y="621700"/>
                </a:lnTo>
                <a:lnTo>
                  <a:pt x="1296272" y="621700"/>
                </a:lnTo>
                <a:lnTo>
                  <a:pt x="1296272" y="63967"/>
                </a:lnTo>
                <a:close/>
              </a:path>
              <a:path w="5523865" h="622300" extrusionOk="0">
                <a:moveTo>
                  <a:pt x="1029097" y="63967"/>
                </a:moveTo>
                <a:lnTo>
                  <a:pt x="958666" y="63967"/>
                </a:lnTo>
                <a:lnTo>
                  <a:pt x="1053697" y="412880"/>
                </a:lnTo>
                <a:lnTo>
                  <a:pt x="1127469" y="412880"/>
                </a:lnTo>
                <a:lnTo>
                  <a:pt x="1153386" y="317722"/>
                </a:lnTo>
                <a:lnTo>
                  <a:pt x="1093676" y="317722"/>
                </a:lnTo>
                <a:lnTo>
                  <a:pt x="1029097" y="63967"/>
                </a:lnTo>
                <a:close/>
              </a:path>
              <a:path w="5523865" h="622300" extrusionOk="0">
                <a:moveTo>
                  <a:pt x="1296272" y="0"/>
                </a:moveTo>
                <a:lnTo>
                  <a:pt x="1173636" y="0"/>
                </a:lnTo>
                <a:lnTo>
                  <a:pt x="1093676" y="317722"/>
                </a:lnTo>
                <a:lnTo>
                  <a:pt x="1153386" y="317722"/>
                </a:lnTo>
                <a:lnTo>
                  <a:pt x="1222500" y="63967"/>
                </a:lnTo>
                <a:lnTo>
                  <a:pt x="1296272" y="63967"/>
                </a:lnTo>
                <a:lnTo>
                  <a:pt x="1296272" y="0"/>
                </a:lnTo>
                <a:close/>
              </a:path>
              <a:path w="5523865" h="622300" extrusionOk="0">
                <a:moveTo>
                  <a:pt x="1628431" y="0"/>
                </a:moveTo>
                <a:lnTo>
                  <a:pt x="1598235" y="0"/>
                </a:lnTo>
                <a:lnTo>
                  <a:pt x="1561793" y="2378"/>
                </a:lnTo>
                <a:lnTo>
                  <a:pt x="1502257" y="21410"/>
                </a:lnTo>
                <a:lnTo>
                  <a:pt x="1461273" y="59085"/>
                </a:lnTo>
                <a:lnTo>
                  <a:pt x="1440865" y="115602"/>
                </a:lnTo>
                <a:lnTo>
                  <a:pt x="1438316" y="151195"/>
                </a:lnTo>
                <a:lnTo>
                  <a:pt x="1438316" y="470504"/>
                </a:lnTo>
                <a:lnTo>
                  <a:pt x="1448516" y="536850"/>
                </a:lnTo>
                <a:lnTo>
                  <a:pt x="1479142" y="584165"/>
                </a:lnTo>
                <a:lnTo>
                  <a:pt x="1529804" y="612448"/>
                </a:lnTo>
                <a:lnTo>
                  <a:pt x="1598235" y="621700"/>
                </a:lnTo>
                <a:lnTo>
                  <a:pt x="1628431" y="621700"/>
                </a:lnTo>
                <a:lnTo>
                  <a:pt x="1696604" y="612448"/>
                </a:lnTo>
                <a:lnTo>
                  <a:pt x="1746572" y="584165"/>
                </a:lnTo>
                <a:lnTo>
                  <a:pt x="1769281" y="554032"/>
                </a:lnTo>
                <a:lnTo>
                  <a:pt x="1589350" y="554032"/>
                </a:lnTo>
                <a:lnTo>
                  <a:pt x="1573674" y="552834"/>
                </a:lnTo>
                <a:lnTo>
                  <a:pt x="1536044" y="534471"/>
                </a:lnTo>
                <a:lnTo>
                  <a:pt x="1516858" y="500794"/>
                </a:lnTo>
                <a:lnTo>
                  <a:pt x="1515578" y="487421"/>
                </a:lnTo>
                <a:lnTo>
                  <a:pt x="1515578" y="134278"/>
                </a:lnTo>
                <a:lnTo>
                  <a:pt x="1527090" y="97330"/>
                </a:lnTo>
                <a:lnTo>
                  <a:pt x="1559564" y="72492"/>
                </a:lnTo>
                <a:lnTo>
                  <a:pt x="1589350" y="67668"/>
                </a:lnTo>
                <a:lnTo>
                  <a:pt x="1769195" y="67668"/>
                </a:lnTo>
                <a:lnTo>
                  <a:pt x="1764857" y="59085"/>
                </a:lnTo>
                <a:lnTo>
                  <a:pt x="1746572" y="38063"/>
                </a:lnTo>
                <a:lnTo>
                  <a:pt x="1723866" y="21410"/>
                </a:lnTo>
                <a:lnTo>
                  <a:pt x="1696604" y="9515"/>
                </a:lnTo>
                <a:lnTo>
                  <a:pt x="1664791" y="2378"/>
                </a:lnTo>
                <a:lnTo>
                  <a:pt x="1628431" y="0"/>
                </a:lnTo>
                <a:close/>
              </a:path>
              <a:path w="5523865" h="622300" extrusionOk="0">
                <a:moveTo>
                  <a:pt x="1769195" y="67668"/>
                </a:moveTo>
                <a:lnTo>
                  <a:pt x="1637315" y="67668"/>
                </a:lnTo>
                <a:lnTo>
                  <a:pt x="1652962" y="68865"/>
                </a:lnTo>
                <a:lnTo>
                  <a:pt x="1667062" y="72492"/>
                </a:lnTo>
                <a:lnTo>
                  <a:pt x="1699567" y="97330"/>
                </a:lnTo>
                <a:lnTo>
                  <a:pt x="1711035" y="134278"/>
                </a:lnTo>
                <a:lnTo>
                  <a:pt x="1711035" y="487421"/>
                </a:lnTo>
                <a:lnTo>
                  <a:pt x="1699567" y="524369"/>
                </a:lnTo>
                <a:lnTo>
                  <a:pt x="1667062" y="549208"/>
                </a:lnTo>
                <a:lnTo>
                  <a:pt x="1637315" y="554032"/>
                </a:lnTo>
                <a:lnTo>
                  <a:pt x="1769281" y="554032"/>
                </a:lnTo>
                <a:lnTo>
                  <a:pt x="1777912" y="536850"/>
                </a:lnTo>
                <a:lnTo>
                  <a:pt x="1785741" y="506105"/>
                </a:lnTo>
                <a:lnTo>
                  <a:pt x="1788350" y="470504"/>
                </a:lnTo>
                <a:lnTo>
                  <a:pt x="1788350" y="151195"/>
                </a:lnTo>
                <a:lnTo>
                  <a:pt x="1785741" y="115602"/>
                </a:lnTo>
                <a:lnTo>
                  <a:pt x="1777912" y="84915"/>
                </a:lnTo>
                <a:lnTo>
                  <a:pt x="1769195" y="67668"/>
                </a:lnTo>
                <a:close/>
              </a:path>
              <a:path w="5523865" h="622300" extrusionOk="0">
                <a:moveTo>
                  <a:pt x="2056626" y="0"/>
                </a:moveTo>
                <a:lnTo>
                  <a:pt x="1930447" y="0"/>
                </a:lnTo>
                <a:lnTo>
                  <a:pt x="1930447" y="621700"/>
                </a:lnTo>
                <a:lnTo>
                  <a:pt x="2002421" y="621700"/>
                </a:lnTo>
                <a:lnTo>
                  <a:pt x="2002421" y="65553"/>
                </a:lnTo>
                <a:lnTo>
                  <a:pt x="2072752" y="65553"/>
                </a:lnTo>
                <a:lnTo>
                  <a:pt x="2056626" y="0"/>
                </a:lnTo>
                <a:close/>
              </a:path>
              <a:path w="5523865" h="622300" extrusionOk="0">
                <a:moveTo>
                  <a:pt x="2072752" y="65553"/>
                </a:moveTo>
                <a:lnTo>
                  <a:pt x="2002421" y="65553"/>
                </a:lnTo>
                <a:lnTo>
                  <a:pt x="2138331" y="621700"/>
                </a:lnTo>
                <a:lnTo>
                  <a:pt x="2265409" y="621700"/>
                </a:lnTo>
                <a:lnTo>
                  <a:pt x="2265409" y="556146"/>
                </a:lnTo>
                <a:lnTo>
                  <a:pt x="2193435" y="556146"/>
                </a:lnTo>
                <a:lnTo>
                  <a:pt x="2072752" y="65553"/>
                </a:lnTo>
                <a:close/>
              </a:path>
              <a:path w="5523865" h="622300" extrusionOk="0">
                <a:moveTo>
                  <a:pt x="2265409" y="0"/>
                </a:moveTo>
                <a:lnTo>
                  <a:pt x="2193435" y="0"/>
                </a:lnTo>
                <a:lnTo>
                  <a:pt x="2193435" y="556146"/>
                </a:lnTo>
                <a:lnTo>
                  <a:pt x="2265409" y="556146"/>
                </a:lnTo>
                <a:lnTo>
                  <a:pt x="2265409" y="0"/>
                </a:lnTo>
                <a:close/>
              </a:path>
              <a:path w="5523865" h="622300" extrusionOk="0">
                <a:moveTo>
                  <a:pt x="2667744" y="0"/>
                </a:moveTo>
                <a:lnTo>
                  <a:pt x="2549550" y="0"/>
                </a:lnTo>
                <a:lnTo>
                  <a:pt x="2513139" y="2378"/>
                </a:lnTo>
                <a:lnTo>
                  <a:pt x="2453624" y="21410"/>
                </a:lnTo>
                <a:lnTo>
                  <a:pt x="2412633" y="59085"/>
                </a:lnTo>
                <a:lnTo>
                  <a:pt x="2392189" y="115602"/>
                </a:lnTo>
                <a:lnTo>
                  <a:pt x="2389632" y="151195"/>
                </a:lnTo>
                <a:lnTo>
                  <a:pt x="2389632" y="184501"/>
                </a:lnTo>
                <a:lnTo>
                  <a:pt x="2399190" y="249790"/>
                </a:lnTo>
                <a:lnTo>
                  <a:pt x="2427866" y="297633"/>
                </a:lnTo>
                <a:lnTo>
                  <a:pt x="2472942" y="326181"/>
                </a:lnTo>
                <a:lnTo>
                  <a:pt x="2531781" y="335696"/>
                </a:lnTo>
                <a:lnTo>
                  <a:pt x="2549550" y="335696"/>
                </a:lnTo>
                <a:lnTo>
                  <a:pt x="2562452" y="336778"/>
                </a:lnTo>
                <a:lnTo>
                  <a:pt x="2596645" y="361237"/>
                </a:lnTo>
                <a:lnTo>
                  <a:pt x="2604655" y="395435"/>
                </a:lnTo>
                <a:lnTo>
                  <a:pt x="2604655" y="487421"/>
                </a:lnTo>
                <a:lnTo>
                  <a:pt x="2593165" y="524369"/>
                </a:lnTo>
                <a:lnTo>
                  <a:pt x="2560682" y="549208"/>
                </a:lnTo>
                <a:lnTo>
                  <a:pt x="2530935" y="554032"/>
                </a:lnTo>
                <a:lnTo>
                  <a:pt x="2404756" y="554032"/>
                </a:lnTo>
                <a:lnTo>
                  <a:pt x="2404756" y="621700"/>
                </a:lnTo>
                <a:lnTo>
                  <a:pt x="2522051" y="621700"/>
                </a:lnTo>
                <a:lnTo>
                  <a:pt x="2558411" y="619403"/>
                </a:lnTo>
                <a:lnTo>
                  <a:pt x="2617486" y="600735"/>
                </a:lnTo>
                <a:lnTo>
                  <a:pt x="2658455" y="562837"/>
                </a:lnTo>
                <a:lnTo>
                  <a:pt x="2679354" y="506105"/>
                </a:lnTo>
                <a:lnTo>
                  <a:pt x="2681970" y="470504"/>
                </a:lnTo>
                <a:lnTo>
                  <a:pt x="2681970" y="412352"/>
                </a:lnTo>
                <a:lnTo>
                  <a:pt x="2673085" y="347789"/>
                </a:lnTo>
                <a:lnTo>
                  <a:pt x="2646432" y="301862"/>
                </a:lnTo>
                <a:lnTo>
                  <a:pt x="2604668" y="274504"/>
                </a:lnTo>
                <a:lnTo>
                  <a:pt x="2548704" y="265385"/>
                </a:lnTo>
                <a:lnTo>
                  <a:pt x="2530935" y="265385"/>
                </a:lnTo>
                <a:lnTo>
                  <a:pt x="2517370" y="264295"/>
                </a:lnTo>
                <a:lnTo>
                  <a:pt x="2476942" y="237920"/>
                </a:lnTo>
                <a:lnTo>
                  <a:pt x="2466947" y="201418"/>
                </a:lnTo>
                <a:lnTo>
                  <a:pt x="2466947" y="134278"/>
                </a:lnTo>
                <a:lnTo>
                  <a:pt x="2478436" y="97330"/>
                </a:lnTo>
                <a:lnTo>
                  <a:pt x="2510919" y="72492"/>
                </a:lnTo>
                <a:lnTo>
                  <a:pt x="2540666" y="67668"/>
                </a:lnTo>
                <a:lnTo>
                  <a:pt x="2667744" y="67668"/>
                </a:lnTo>
                <a:lnTo>
                  <a:pt x="2667744" y="0"/>
                </a:lnTo>
                <a:close/>
              </a:path>
              <a:path w="5523865" h="622300" extrusionOk="0">
                <a:moveTo>
                  <a:pt x="2958654" y="67668"/>
                </a:moveTo>
                <a:lnTo>
                  <a:pt x="2881339" y="67668"/>
                </a:lnTo>
                <a:lnTo>
                  <a:pt x="2881339" y="621700"/>
                </a:lnTo>
                <a:lnTo>
                  <a:pt x="2958654" y="621700"/>
                </a:lnTo>
                <a:lnTo>
                  <a:pt x="2958654" y="67668"/>
                </a:lnTo>
                <a:close/>
              </a:path>
              <a:path w="5523865" h="622300" extrusionOk="0">
                <a:moveTo>
                  <a:pt x="3095463" y="0"/>
                </a:moveTo>
                <a:lnTo>
                  <a:pt x="2744531" y="0"/>
                </a:lnTo>
                <a:lnTo>
                  <a:pt x="2744531" y="67668"/>
                </a:lnTo>
                <a:lnTo>
                  <a:pt x="3095463" y="67668"/>
                </a:lnTo>
                <a:lnTo>
                  <a:pt x="3095463" y="0"/>
                </a:lnTo>
                <a:close/>
              </a:path>
              <a:path w="5523865" h="622300" extrusionOk="0">
                <a:moveTo>
                  <a:pt x="3343168" y="0"/>
                </a:moveTo>
                <a:lnTo>
                  <a:pt x="3184148" y="0"/>
                </a:lnTo>
                <a:lnTo>
                  <a:pt x="3184148" y="621700"/>
                </a:lnTo>
                <a:lnTo>
                  <a:pt x="3261464" y="621700"/>
                </a:lnTo>
                <a:lnTo>
                  <a:pt x="3261464" y="364244"/>
                </a:lnTo>
                <a:lnTo>
                  <a:pt x="3422981" y="364244"/>
                </a:lnTo>
                <a:lnTo>
                  <a:pt x="3416041" y="348913"/>
                </a:lnTo>
                <a:lnTo>
                  <a:pt x="3451023" y="331864"/>
                </a:lnTo>
                <a:lnTo>
                  <a:pt x="3476011" y="305299"/>
                </a:lnTo>
                <a:lnTo>
                  <a:pt x="3479196" y="297633"/>
                </a:lnTo>
                <a:lnTo>
                  <a:pt x="3261464" y="297633"/>
                </a:lnTo>
                <a:lnTo>
                  <a:pt x="3261464" y="66610"/>
                </a:lnTo>
                <a:lnTo>
                  <a:pt x="3481243" y="66610"/>
                </a:lnTo>
                <a:lnTo>
                  <a:pt x="3474003" y="52568"/>
                </a:lnTo>
                <a:lnTo>
                  <a:pt x="3456920" y="33834"/>
                </a:lnTo>
                <a:lnTo>
                  <a:pt x="3435472" y="18957"/>
                </a:lnTo>
                <a:lnTo>
                  <a:pt x="3409365" y="8392"/>
                </a:lnTo>
                <a:lnTo>
                  <a:pt x="3378596" y="2089"/>
                </a:lnTo>
                <a:lnTo>
                  <a:pt x="3343168" y="0"/>
                </a:lnTo>
                <a:close/>
              </a:path>
              <a:path w="5523865" h="622300" extrusionOk="0">
                <a:moveTo>
                  <a:pt x="3422981" y="364244"/>
                </a:moveTo>
                <a:lnTo>
                  <a:pt x="3340524" y="364244"/>
                </a:lnTo>
                <a:lnTo>
                  <a:pt x="3455122" y="621700"/>
                </a:lnTo>
                <a:lnTo>
                  <a:pt x="3539523" y="621700"/>
                </a:lnTo>
                <a:lnTo>
                  <a:pt x="3422981" y="364244"/>
                </a:lnTo>
                <a:close/>
              </a:path>
              <a:path w="5523865" h="622300" extrusionOk="0">
                <a:moveTo>
                  <a:pt x="3481243" y="66610"/>
                </a:moveTo>
                <a:lnTo>
                  <a:pt x="3353850" y="66610"/>
                </a:lnTo>
                <a:lnTo>
                  <a:pt x="3369547" y="67593"/>
                </a:lnTo>
                <a:lnTo>
                  <a:pt x="3382923" y="70509"/>
                </a:lnTo>
                <a:lnTo>
                  <a:pt x="3414686" y="101502"/>
                </a:lnTo>
                <a:lnTo>
                  <a:pt x="3418685" y="130578"/>
                </a:lnTo>
                <a:lnTo>
                  <a:pt x="3418685" y="232608"/>
                </a:lnTo>
                <a:lnTo>
                  <a:pt x="3409694" y="273274"/>
                </a:lnTo>
                <a:lnTo>
                  <a:pt x="3369547" y="296650"/>
                </a:lnTo>
                <a:lnTo>
                  <a:pt x="3353850" y="297633"/>
                </a:lnTo>
                <a:lnTo>
                  <a:pt x="3479196" y="297633"/>
                </a:lnTo>
                <a:lnTo>
                  <a:pt x="3491003" y="269218"/>
                </a:lnTo>
                <a:lnTo>
                  <a:pt x="3496000" y="223621"/>
                </a:lnTo>
                <a:lnTo>
                  <a:pt x="3496000" y="138508"/>
                </a:lnTo>
                <a:lnTo>
                  <a:pt x="3493553" y="104905"/>
                </a:lnTo>
                <a:lnTo>
                  <a:pt x="3486217" y="76258"/>
                </a:lnTo>
                <a:lnTo>
                  <a:pt x="3481243" y="66610"/>
                </a:lnTo>
                <a:close/>
              </a:path>
              <a:path w="5523865" h="622300" extrusionOk="0">
                <a:moveTo>
                  <a:pt x="3844712" y="0"/>
                </a:moveTo>
                <a:lnTo>
                  <a:pt x="3742542" y="0"/>
                </a:lnTo>
                <a:lnTo>
                  <a:pt x="3592406" y="621700"/>
                </a:lnTo>
                <a:lnTo>
                  <a:pt x="3671467" y="621700"/>
                </a:lnTo>
                <a:lnTo>
                  <a:pt x="3706105" y="464689"/>
                </a:lnTo>
                <a:lnTo>
                  <a:pt x="3954954" y="464689"/>
                </a:lnTo>
                <a:lnTo>
                  <a:pt x="3939152" y="398078"/>
                </a:lnTo>
                <a:lnTo>
                  <a:pt x="3720331" y="398078"/>
                </a:lnTo>
                <a:lnTo>
                  <a:pt x="3792305" y="58680"/>
                </a:lnTo>
                <a:lnTo>
                  <a:pt x="3858633" y="58680"/>
                </a:lnTo>
                <a:lnTo>
                  <a:pt x="3844712" y="0"/>
                </a:lnTo>
                <a:close/>
              </a:path>
              <a:path w="5523865" h="622300" extrusionOk="0">
                <a:moveTo>
                  <a:pt x="3954954" y="464689"/>
                </a:moveTo>
                <a:lnTo>
                  <a:pt x="3879351" y="464689"/>
                </a:lnTo>
                <a:lnTo>
                  <a:pt x="3913143" y="621700"/>
                </a:lnTo>
                <a:lnTo>
                  <a:pt x="3992203" y="621700"/>
                </a:lnTo>
                <a:lnTo>
                  <a:pt x="3954954" y="464689"/>
                </a:lnTo>
                <a:close/>
              </a:path>
              <a:path w="5523865" h="622300" extrusionOk="0">
                <a:moveTo>
                  <a:pt x="4197602" y="67668"/>
                </a:moveTo>
                <a:lnTo>
                  <a:pt x="4120339" y="67668"/>
                </a:lnTo>
                <a:lnTo>
                  <a:pt x="4120339" y="621700"/>
                </a:lnTo>
                <a:lnTo>
                  <a:pt x="4197602" y="621700"/>
                </a:lnTo>
                <a:lnTo>
                  <a:pt x="4197602" y="67668"/>
                </a:lnTo>
                <a:close/>
              </a:path>
              <a:path w="5523865" h="622300" extrusionOk="0">
                <a:moveTo>
                  <a:pt x="3858633" y="58680"/>
                </a:moveTo>
                <a:lnTo>
                  <a:pt x="3792305" y="58680"/>
                </a:lnTo>
                <a:lnTo>
                  <a:pt x="3865178" y="398078"/>
                </a:lnTo>
                <a:lnTo>
                  <a:pt x="3939152" y="398078"/>
                </a:lnTo>
                <a:lnTo>
                  <a:pt x="3858633" y="58680"/>
                </a:lnTo>
                <a:close/>
              </a:path>
              <a:path w="5523865" h="622300" extrusionOk="0">
                <a:moveTo>
                  <a:pt x="4334410" y="0"/>
                </a:moveTo>
                <a:lnTo>
                  <a:pt x="3983478" y="0"/>
                </a:lnTo>
                <a:lnTo>
                  <a:pt x="3983478" y="67668"/>
                </a:lnTo>
                <a:lnTo>
                  <a:pt x="4334410" y="67668"/>
                </a:lnTo>
                <a:lnTo>
                  <a:pt x="4334410" y="0"/>
                </a:lnTo>
                <a:close/>
              </a:path>
              <a:path w="5523865" h="622300" extrusionOk="0">
                <a:moveTo>
                  <a:pt x="4589043" y="556675"/>
                </a:moveTo>
                <a:lnTo>
                  <a:pt x="4387558" y="556675"/>
                </a:lnTo>
                <a:lnTo>
                  <a:pt x="4387558" y="621700"/>
                </a:lnTo>
                <a:lnTo>
                  <a:pt x="4589043" y="621700"/>
                </a:lnTo>
                <a:lnTo>
                  <a:pt x="4589043" y="556675"/>
                </a:lnTo>
                <a:close/>
              </a:path>
              <a:path w="5523865" h="622300" extrusionOk="0">
                <a:moveTo>
                  <a:pt x="4527169" y="65024"/>
                </a:moveTo>
                <a:lnTo>
                  <a:pt x="4449960" y="65024"/>
                </a:lnTo>
                <a:lnTo>
                  <a:pt x="4449960" y="556675"/>
                </a:lnTo>
                <a:lnTo>
                  <a:pt x="4527169" y="556675"/>
                </a:lnTo>
                <a:lnTo>
                  <a:pt x="4527169" y="65024"/>
                </a:lnTo>
                <a:close/>
              </a:path>
              <a:path w="5523865" h="622300" extrusionOk="0">
                <a:moveTo>
                  <a:pt x="4589043" y="0"/>
                </a:moveTo>
                <a:lnTo>
                  <a:pt x="4387558" y="0"/>
                </a:lnTo>
                <a:lnTo>
                  <a:pt x="4387558" y="65024"/>
                </a:lnTo>
                <a:lnTo>
                  <a:pt x="4589043" y="65024"/>
                </a:lnTo>
                <a:lnTo>
                  <a:pt x="4589043" y="0"/>
                </a:lnTo>
                <a:close/>
              </a:path>
              <a:path w="5523865" h="622300" extrusionOk="0">
                <a:moveTo>
                  <a:pt x="4886246" y="0"/>
                </a:moveTo>
                <a:lnTo>
                  <a:pt x="4856103" y="0"/>
                </a:lnTo>
                <a:lnTo>
                  <a:pt x="4819812" y="2378"/>
                </a:lnTo>
                <a:lnTo>
                  <a:pt x="4760318" y="21410"/>
                </a:lnTo>
                <a:lnTo>
                  <a:pt x="4719152" y="59085"/>
                </a:lnTo>
                <a:lnTo>
                  <a:pt x="4698891" y="115602"/>
                </a:lnTo>
                <a:lnTo>
                  <a:pt x="4696396" y="151195"/>
                </a:lnTo>
                <a:lnTo>
                  <a:pt x="4696396" y="470504"/>
                </a:lnTo>
                <a:lnTo>
                  <a:pt x="4706443" y="536850"/>
                </a:lnTo>
                <a:lnTo>
                  <a:pt x="4737116" y="584165"/>
                </a:lnTo>
                <a:lnTo>
                  <a:pt x="4787883" y="612448"/>
                </a:lnTo>
                <a:lnTo>
                  <a:pt x="4856103" y="621700"/>
                </a:lnTo>
                <a:lnTo>
                  <a:pt x="4886246" y="621700"/>
                </a:lnTo>
                <a:lnTo>
                  <a:pt x="4954598" y="612448"/>
                </a:lnTo>
                <a:lnTo>
                  <a:pt x="5004705" y="584165"/>
                </a:lnTo>
                <a:lnTo>
                  <a:pt x="5027263" y="554032"/>
                </a:lnTo>
                <a:lnTo>
                  <a:pt x="4847113" y="554032"/>
                </a:lnTo>
                <a:lnTo>
                  <a:pt x="4831553" y="552834"/>
                </a:lnTo>
                <a:lnTo>
                  <a:pt x="4793701" y="534471"/>
                </a:lnTo>
                <a:lnTo>
                  <a:pt x="4774886" y="500794"/>
                </a:lnTo>
                <a:lnTo>
                  <a:pt x="4773605" y="487421"/>
                </a:lnTo>
                <a:lnTo>
                  <a:pt x="4773605" y="134278"/>
                </a:lnTo>
                <a:lnTo>
                  <a:pt x="4784983" y="97330"/>
                </a:lnTo>
                <a:lnTo>
                  <a:pt x="4817432" y="72492"/>
                </a:lnTo>
                <a:lnTo>
                  <a:pt x="4847113" y="67668"/>
                </a:lnTo>
                <a:lnTo>
                  <a:pt x="5027177" y="67668"/>
                </a:lnTo>
                <a:lnTo>
                  <a:pt x="5022834" y="59085"/>
                </a:lnTo>
                <a:lnTo>
                  <a:pt x="5004705" y="38063"/>
                </a:lnTo>
                <a:lnTo>
                  <a:pt x="4981882" y="21410"/>
                </a:lnTo>
                <a:lnTo>
                  <a:pt x="4954598" y="9515"/>
                </a:lnTo>
                <a:lnTo>
                  <a:pt x="4922752" y="2378"/>
                </a:lnTo>
                <a:lnTo>
                  <a:pt x="4886246" y="0"/>
                </a:lnTo>
                <a:close/>
              </a:path>
              <a:path w="5523865" h="622300" extrusionOk="0">
                <a:moveTo>
                  <a:pt x="5027177" y="67668"/>
                </a:moveTo>
                <a:lnTo>
                  <a:pt x="4895236" y="67668"/>
                </a:lnTo>
                <a:lnTo>
                  <a:pt x="4910796" y="68865"/>
                </a:lnTo>
                <a:lnTo>
                  <a:pt x="4924917" y="72492"/>
                </a:lnTo>
                <a:lnTo>
                  <a:pt x="4957366" y="97330"/>
                </a:lnTo>
                <a:lnTo>
                  <a:pt x="4968744" y="134278"/>
                </a:lnTo>
                <a:lnTo>
                  <a:pt x="4968744" y="487421"/>
                </a:lnTo>
                <a:lnTo>
                  <a:pt x="4957366" y="524369"/>
                </a:lnTo>
                <a:lnTo>
                  <a:pt x="4924917" y="549208"/>
                </a:lnTo>
                <a:lnTo>
                  <a:pt x="4895236" y="554032"/>
                </a:lnTo>
                <a:lnTo>
                  <a:pt x="5027263" y="554032"/>
                </a:lnTo>
                <a:lnTo>
                  <a:pt x="5035906" y="536850"/>
                </a:lnTo>
                <a:lnTo>
                  <a:pt x="5043822" y="506105"/>
                </a:lnTo>
                <a:lnTo>
                  <a:pt x="5046482" y="470504"/>
                </a:lnTo>
                <a:lnTo>
                  <a:pt x="5046482" y="151195"/>
                </a:lnTo>
                <a:lnTo>
                  <a:pt x="5043822" y="115602"/>
                </a:lnTo>
                <a:lnTo>
                  <a:pt x="5035906" y="84915"/>
                </a:lnTo>
                <a:lnTo>
                  <a:pt x="5027177" y="67668"/>
                </a:lnTo>
                <a:close/>
              </a:path>
              <a:path w="5523865" h="622300" extrusionOk="0">
                <a:moveTo>
                  <a:pt x="5314600" y="0"/>
                </a:moveTo>
                <a:lnTo>
                  <a:pt x="5188209" y="0"/>
                </a:lnTo>
                <a:lnTo>
                  <a:pt x="5188209" y="621700"/>
                </a:lnTo>
                <a:lnTo>
                  <a:pt x="5260130" y="621700"/>
                </a:lnTo>
                <a:lnTo>
                  <a:pt x="5260130" y="65553"/>
                </a:lnTo>
                <a:lnTo>
                  <a:pt x="5330744" y="65553"/>
                </a:lnTo>
                <a:lnTo>
                  <a:pt x="5314600" y="0"/>
                </a:lnTo>
                <a:close/>
              </a:path>
              <a:path w="5523865" h="622300" extrusionOk="0">
                <a:moveTo>
                  <a:pt x="5330744" y="65553"/>
                </a:moveTo>
                <a:lnTo>
                  <a:pt x="5260130" y="65553"/>
                </a:lnTo>
                <a:lnTo>
                  <a:pt x="5396040" y="621700"/>
                </a:lnTo>
                <a:lnTo>
                  <a:pt x="5523488" y="621700"/>
                </a:lnTo>
                <a:lnTo>
                  <a:pt x="5523488" y="556146"/>
                </a:lnTo>
                <a:lnTo>
                  <a:pt x="5451567" y="556146"/>
                </a:lnTo>
                <a:lnTo>
                  <a:pt x="5330744" y="65553"/>
                </a:lnTo>
                <a:close/>
              </a:path>
              <a:path w="5523865" h="622300" extrusionOk="0">
                <a:moveTo>
                  <a:pt x="5523488" y="0"/>
                </a:moveTo>
                <a:lnTo>
                  <a:pt x="5451567" y="0"/>
                </a:lnTo>
                <a:lnTo>
                  <a:pt x="5451567" y="556146"/>
                </a:lnTo>
                <a:lnTo>
                  <a:pt x="5523488" y="556146"/>
                </a:lnTo>
                <a:lnTo>
                  <a:pt x="55234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816780" y="1753871"/>
            <a:ext cx="10447020" cy="0"/>
          </a:xfrm>
          <a:custGeom>
            <a:avLst/>
            <a:gdLst/>
            <a:ahLst/>
            <a:cxnLst/>
            <a:rect l="l" t="t" r="r" b="b"/>
            <a:pathLst>
              <a:path w="10447020" h="120000" extrusionOk="0">
                <a:moveTo>
                  <a:pt x="0" y="0"/>
                </a:moveTo>
                <a:lnTo>
                  <a:pt x="10446806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/>
          <p:nvPr/>
        </p:nvSpPr>
        <p:spPr>
          <a:xfrm>
            <a:off x="4497" y="4516"/>
            <a:ext cx="12184380" cy="6851650"/>
          </a:xfrm>
          <a:custGeom>
            <a:avLst/>
            <a:gdLst/>
            <a:ahLst/>
            <a:cxnLst/>
            <a:rect l="l" t="t" r="r" b="b"/>
            <a:pathLst>
              <a:path w="12184380" h="6851650" extrusionOk="0">
                <a:moveTo>
                  <a:pt x="12184283" y="0"/>
                </a:moveTo>
                <a:lnTo>
                  <a:pt x="0" y="0"/>
                </a:lnTo>
                <a:lnTo>
                  <a:pt x="0" y="6851388"/>
                </a:lnTo>
                <a:lnTo>
                  <a:pt x="12184283" y="6851388"/>
                </a:lnTo>
                <a:lnTo>
                  <a:pt x="12184283" y="0"/>
                </a:lnTo>
                <a:close/>
              </a:path>
            </a:pathLst>
          </a:custGeom>
          <a:solidFill>
            <a:srgbClr val="00000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615" y="4494"/>
            <a:ext cx="4172898" cy="4755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883413" y="626194"/>
            <a:ext cx="3628390" cy="773430"/>
          </a:xfrm>
          <a:custGeom>
            <a:avLst/>
            <a:gdLst/>
            <a:ahLst/>
            <a:cxnLst/>
            <a:rect l="l" t="t" r="r" b="b"/>
            <a:pathLst>
              <a:path w="3628390" h="773430" extrusionOk="0">
                <a:moveTo>
                  <a:pt x="268329" y="0"/>
                </a:moveTo>
                <a:lnTo>
                  <a:pt x="159918" y="0"/>
                </a:lnTo>
                <a:lnTo>
                  <a:pt x="123507" y="2378"/>
                </a:lnTo>
                <a:lnTo>
                  <a:pt x="63992" y="21410"/>
                </a:lnTo>
                <a:lnTo>
                  <a:pt x="23001" y="59085"/>
                </a:lnTo>
                <a:lnTo>
                  <a:pt x="2557" y="115602"/>
                </a:lnTo>
                <a:lnTo>
                  <a:pt x="0" y="151195"/>
                </a:lnTo>
                <a:lnTo>
                  <a:pt x="0" y="470504"/>
                </a:lnTo>
                <a:lnTo>
                  <a:pt x="10226" y="536850"/>
                </a:lnTo>
                <a:lnTo>
                  <a:pt x="40878" y="584165"/>
                </a:lnTo>
                <a:lnTo>
                  <a:pt x="91534" y="612448"/>
                </a:lnTo>
                <a:lnTo>
                  <a:pt x="159918" y="621700"/>
                </a:lnTo>
                <a:lnTo>
                  <a:pt x="268329" y="621700"/>
                </a:lnTo>
                <a:lnTo>
                  <a:pt x="268329" y="554032"/>
                </a:lnTo>
                <a:lnTo>
                  <a:pt x="151034" y="554032"/>
                </a:lnTo>
                <a:lnTo>
                  <a:pt x="135387" y="552834"/>
                </a:lnTo>
                <a:lnTo>
                  <a:pt x="97728" y="534471"/>
                </a:lnTo>
                <a:lnTo>
                  <a:pt x="78593" y="500794"/>
                </a:lnTo>
                <a:lnTo>
                  <a:pt x="77315" y="487421"/>
                </a:lnTo>
                <a:lnTo>
                  <a:pt x="77315" y="134278"/>
                </a:lnTo>
                <a:lnTo>
                  <a:pt x="88804" y="97330"/>
                </a:lnTo>
                <a:lnTo>
                  <a:pt x="121287" y="72492"/>
                </a:lnTo>
                <a:lnTo>
                  <a:pt x="151034" y="67668"/>
                </a:lnTo>
                <a:lnTo>
                  <a:pt x="268329" y="67668"/>
                </a:lnTo>
                <a:lnTo>
                  <a:pt x="268329" y="0"/>
                </a:lnTo>
                <a:close/>
              </a:path>
              <a:path w="3628390" h="773430" extrusionOk="0">
                <a:moveTo>
                  <a:pt x="450458" y="0"/>
                </a:moveTo>
                <a:lnTo>
                  <a:pt x="374941" y="0"/>
                </a:lnTo>
                <a:lnTo>
                  <a:pt x="374941" y="621700"/>
                </a:lnTo>
                <a:lnTo>
                  <a:pt x="450458" y="621700"/>
                </a:lnTo>
                <a:lnTo>
                  <a:pt x="450550" y="289389"/>
                </a:lnTo>
                <a:lnTo>
                  <a:pt x="451343" y="282096"/>
                </a:lnTo>
                <a:lnTo>
                  <a:pt x="482956" y="248204"/>
                </a:lnTo>
                <a:lnTo>
                  <a:pt x="482828" y="248204"/>
                </a:lnTo>
                <a:lnTo>
                  <a:pt x="494777" y="245230"/>
                </a:lnTo>
                <a:lnTo>
                  <a:pt x="508207" y="244239"/>
                </a:lnTo>
                <a:lnTo>
                  <a:pt x="668448" y="244239"/>
                </a:lnTo>
                <a:lnTo>
                  <a:pt x="662361" y="230775"/>
                </a:lnTo>
                <a:lnTo>
                  <a:pt x="646814" y="211462"/>
                </a:lnTo>
                <a:lnTo>
                  <a:pt x="627151" y="196585"/>
                </a:lnTo>
                <a:lnTo>
                  <a:pt x="624888" y="195602"/>
                </a:lnTo>
                <a:lnTo>
                  <a:pt x="450458" y="195602"/>
                </a:lnTo>
                <a:lnTo>
                  <a:pt x="450458" y="0"/>
                </a:lnTo>
                <a:close/>
              </a:path>
              <a:path w="3628390" h="773430" extrusionOk="0">
                <a:moveTo>
                  <a:pt x="668448" y="244239"/>
                </a:moveTo>
                <a:lnTo>
                  <a:pt x="549086" y="244239"/>
                </a:lnTo>
                <a:lnTo>
                  <a:pt x="561688" y="245230"/>
                </a:lnTo>
                <a:lnTo>
                  <a:pt x="572843" y="248204"/>
                </a:lnTo>
                <a:lnTo>
                  <a:pt x="602828" y="278205"/>
                </a:lnTo>
                <a:lnTo>
                  <a:pt x="606834" y="301862"/>
                </a:lnTo>
                <a:lnTo>
                  <a:pt x="606834" y="621700"/>
                </a:lnTo>
                <a:lnTo>
                  <a:pt x="682351" y="621700"/>
                </a:lnTo>
                <a:lnTo>
                  <a:pt x="682351" y="319837"/>
                </a:lnTo>
                <a:lnTo>
                  <a:pt x="680130" y="285061"/>
                </a:lnTo>
                <a:lnTo>
                  <a:pt x="673467" y="255341"/>
                </a:lnTo>
                <a:lnTo>
                  <a:pt x="668448" y="244239"/>
                </a:lnTo>
                <a:close/>
              </a:path>
              <a:path w="3628390" h="773430" extrusionOk="0">
                <a:moveTo>
                  <a:pt x="540201" y="177628"/>
                </a:moveTo>
                <a:lnTo>
                  <a:pt x="517091" y="177628"/>
                </a:lnTo>
                <a:lnTo>
                  <a:pt x="497934" y="178727"/>
                </a:lnTo>
                <a:lnTo>
                  <a:pt x="480443" y="182056"/>
                </a:lnTo>
                <a:lnTo>
                  <a:pt x="464618" y="187664"/>
                </a:lnTo>
                <a:lnTo>
                  <a:pt x="450458" y="195602"/>
                </a:lnTo>
                <a:lnTo>
                  <a:pt x="624888" y="195602"/>
                </a:lnTo>
                <a:lnTo>
                  <a:pt x="602828" y="186021"/>
                </a:lnTo>
                <a:lnTo>
                  <a:pt x="573845" y="179718"/>
                </a:lnTo>
                <a:lnTo>
                  <a:pt x="540201" y="177628"/>
                </a:lnTo>
                <a:close/>
              </a:path>
              <a:path w="3628390" h="773430" extrusionOk="0">
                <a:moveTo>
                  <a:pt x="994851" y="620047"/>
                </a:moveTo>
                <a:lnTo>
                  <a:pt x="886718" y="620047"/>
                </a:lnTo>
                <a:lnTo>
                  <a:pt x="917734" y="621700"/>
                </a:lnTo>
                <a:lnTo>
                  <a:pt x="979026" y="621700"/>
                </a:lnTo>
                <a:lnTo>
                  <a:pt x="994851" y="620047"/>
                </a:lnTo>
                <a:close/>
              </a:path>
              <a:path w="3628390" h="773430" extrusionOk="0">
                <a:moveTo>
                  <a:pt x="1130959" y="595267"/>
                </a:moveTo>
                <a:lnTo>
                  <a:pt x="1033231" y="595267"/>
                </a:lnTo>
                <a:lnTo>
                  <a:pt x="1038337" y="600999"/>
                </a:lnTo>
                <a:lnTo>
                  <a:pt x="1076167" y="621295"/>
                </a:lnTo>
                <a:lnTo>
                  <a:pt x="1082095" y="621700"/>
                </a:lnTo>
                <a:lnTo>
                  <a:pt x="1130959" y="621700"/>
                </a:lnTo>
                <a:lnTo>
                  <a:pt x="1130959" y="595267"/>
                </a:lnTo>
                <a:close/>
              </a:path>
              <a:path w="3628390" h="773430" extrusionOk="0">
                <a:moveTo>
                  <a:pt x="935503" y="177628"/>
                </a:moveTo>
                <a:lnTo>
                  <a:pt x="824448" y="177628"/>
                </a:lnTo>
                <a:lnTo>
                  <a:pt x="824448" y="244239"/>
                </a:lnTo>
                <a:lnTo>
                  <a:pt x="944387" y="244239"/>
                </a:lnTo>
                <a:lnTo>
                  <a:pt x="959837" y="245222"/>
                </a:lnTo>
                <a:lnTo>
                  <a:pt x="1001538" y="267888"/>
                </a:lnTo>
                <a:lnTo>
                  <a:pt x="1011020" y="301862"/>
                </a:lnTo>
                <a:lnTo>
                  <a:pt x="1011020" y="346270"/>
                </a:lnTo>
                <a:lnTo>
                  <a:pt x="918633" y="346270"/>
                </a:lnTo>
                <a:lnTo>
                  <a:pt x="871940" y="351789"/>
                </a:lnTo>
                <a:lnTo>
                  <a:pt x="835618" y="368346"/>
                </a:lnTo>
                <a:lnTo>
                  <a:pt x="809671" y="395942"/>
                </a:lnTo>
                <a:lnTo>
                  <a:pt x="794101" y="434576"/>
                </a:lnTo>
                <a:lnTo>
                  <a:pt x="788911" y="484249"/>
                </a:lnTo>
                <a:lnTo>
                  <a:pt x="788911" y="501695"/>
                </a:lnTo>
                <a:lnTo>
                  <a:pt x="790578" y="528590"/>
                </a:lnTo>
                <a:lnTo>
                  <a:pt x="790701" y="530572"/>
                </a:lnTo>
                <a:lnTo>
                  <a:pt x="805911" y="579011"/>
                </a:lnTo>
                <a:lnTo>
                  <a:pt x="836934" y="606757"/>
                </a:lnTo>
                <a:lnTo>
                  <a:pt x="886386" y="620047"/>
                </a:lnTo>
                <a:lnTo>
                  <a:pt x="995017" y="620047"/>
                </a:lnTo>
                <a:lnTo>
                  <a:pt x="1009480" y="615025"/>
                </a:lnTo>
                <a:lnTo>
                  <a:pt x="1022196" y="606757"/>
                </a:lnTo>
                <a:lnTo>
                  <a:pt x="1033231" y="595267"/>
                </a:lnTo>
                <a:lnTo>
                  <a:pt x="1130959" y="595267"/>
                </a:lnTo>
                <a:lnTo>
                  <a:pt x="1130959" y="559318"/>
                </a:lnTo>
                <a:lnTo>
                  <a:pt x="1119806" y="559004"/>
                </a:lnTo>
                <a:lnTo>
                  <a:pt x="1110308" y="557996"/>
                </a:lnTo>
                <a:lnTo>
                  <a:pt x="1102477" y="556196"/>
                </a:lnTo>
                <a:lnTo>
                  <a:pt x="1099946" y="555089"/>
                </a:lnTo>
                <a:lnTo>
                  <a:pt x="908850" y="555089"/>
                </a:lnTo>
                <a:lnTo>
                  <a:pt x="870429" y="538263"/>
                </a:lnTo>
                <a:lnTo>
                  <a:pt x="864428" y="510682"/>
                </a:lnTo>
                <a:lnTo>
                  <a:pt x="864428" y="466275"/>
                </a:lnTo>
                <a:lnTo>
                  <a:pt x="879552" y="428211"/>
                </a:lnTo>
                <a:lnTo>
                  <a:pt x="917734" y="412880"/>
                </a:lnTo>
                <a:lnTo>
                  <a:pt x="1086537" y="412880"/>
                </a:lnTo>
                <a:lnTo>
                  <a:pt x="1086537" y="319837"/>
                </a:lnTo>
                <a:lnTo>
                  <a:pt x="1077217" y="255341"/>
                </a:lnTo>
                <a:lnTo>
                  <a:pt x="1049255" y="211462"/>
                </a:lnTo>
                <a:lnTo>
                  <a:pt x="1002592" y="186021"/>
                </a:lnTo>
                <a:lnTo>
                  <a:pt x="971608" y="179718"/>
                </a:lnTo>
                <a:lnTo>
                  <a:pt x="935503" y="177628"/>
                </a:lnTo>
                <a:close/>
              </a:path>
              <a:path w="3628390" h="773430" extrusionOk="0">
                <a:moveTo>
                  <a:pt x="1086537" y="412880"/>
                </a:moveTo>
                <a:lnTo>
                  <a:pt x="1011020" y="412880"/>
                </a:lnTo>
                <a:lnTo>
                  <a:pt x="1011020" y="510682"/>
                </a:lnTo>
                <a:lnTo>
                  <a:pt x="1010575" y="520107"/>
                </a:lnTo>
                <a:lnTo>
                  <a:pt x="981835" y="554403"/>
                </a:lnTo>
                <a:lnTo>
                  <a:pt x="980719" y="554403"/>
                </a:lnTo>
                <a:lnTo>
                  <a:pt x="970141" y="555089"/>
                </a:lnTo>
                <a:lnTo>
                  <a:pt x="1099946" y="555089"/>
                </a:lnTo>
                <a:lnTo>
                  <a:pt x="1096321" y="553503"/>
                </a:lnTo>
                <a:lnTo>
                  <a:pt x="1089816" y="548745"/>
                </a:lnTo>
                <a:lnTo>
                  <a:pt x="1086537" y="541872"/>
                </a:lnTo>
                <a:lnTo>
                  <a:pt x="1086537" y="412880"/>
                </a:lnTo>
                <a:close/>
              </a:path>
              <a:path w="3628390" h="773430" extrusionOk="0">
                <a:moveTo>
                  <a:pt x="1308435" y="0"/>
                </a:moveTo>
                <a:lnTo>
                  <a:pt x="1232918" y="0"/>
                </a:lnTo>
                <a:lnTo>
                  <a:pt x="1232918" y="532885"/>
                </a:lnTo>
                <a:lnTo>
                  <a:pt x="1238471" y="572865"/>
                </a:lnTo>
                <a:lnTo>
                  <a:pt x="1267117" y="609879"/>
                </a:lnTo>
                <a:lnTo>
                  <a:pt x="1308435" y="621700"/>
                </a:lnTo>
                <a:lnTo>
                  <a:pt x="1357299" y="621700"/>
                </a:lnTo>
                <a:lnTo>
                  <a:pt x="1357299" y="555089"/>
                </a:lnTo>
                <a:lnTo>
                  <a:pt x="1328266" y="555089"/>
                </a:lnTo>
                <a:lnTo>
                  <a:pt x="1320281" y="552974"/>
                </a:lnTo>
                <a:lnTo>
                  <a:pt x="1310762" y="544516"/>
                </a:lnTo>
                <a:lnTo>
                  <a:pt x="1308435" y="538172"/>
                </a:lnTo>
                <a:lnTo>
                  <a:pt x="1308435" y="0"/>
                </a:lnTo>
                <a:close/>
              </a:path>
              <a:path w="3628390" h="773430" extrusionOk="0">
                <a:moveTo>
                  <a:pt x="1530544" y="0"/>
                </a:moveTo>
                <a:lnTo>
                  <a:pt x="1455027" y="0"/>
                </a:lnTo>
                <a:lnTo>
                  <a:pt x="1455027" y="532885"/>
                </a:lnTo>
                <a:lnTo>
                  <a:pt x="1460580" y="572865"/>
                </a:lnTo>
                <a:lnTo>
                  <a:pt x="1489226" y="609879"/>
                </a:lnTo>
                <a:lnTo>
                  <a:pt x="1530544" y="621700"/>
                </a:lnTo>
                <a:lnTo>
                  <a:pt x="1579408" y="621700"/>
                </a:lnTo>
                <a:lnTo>
                  <a:pt x="1579408" y="555089"/>
                </a:lnTo>
                <a:lnTo>
                  <a:pt x="1550376" y="555089"/>
                </a:lnTo>
                <a:lnTo>
                  <a:pt x="1542390" y="552974"/>
                </a:lnTo>
                <a:lnTo>
                  <a:pt x="1532871" y="544516"/>
                </a:lnTo>
                <a:lnTo>
                  <a:pt x="1530544" y="538172"/>
                </a:lnTo>
                <a:lnTo>
                  <a:pt x="1530544" y="0"/>
                </a:lnTo>
                <a:close/>
              </a:path>
              <a:path w="3628390" h="773430" extrusionOk="0">
                <a:moveTo>
                  <a:pt x="1838800" y="177628"/>
                </a:moveTo>
                <a:lnTo>
                  <a:pt x="1814844" y="177628"/>
                </a:lnTo>
                <a:lnTo>
                  <a:pt x="1777364" y="179817"/>
                </a:lnTo>
                <a:lnTo>
                  <a:pt x="1778782" y="179817"/>
                </a:lnTo>
                <a:lnTo>
                  <a:pt x="1749302" y="185888"/>
                </a:lnTo>
                <a:lnTo>
                  <a:pt x="1705535" y="210405"/>
                </a:lnTo>
                <a:lnTo>
                  <a:pt x="1680904" y="254415"/>
                </a:lnTo>
                <a:lnTo>
                  <a:pt x="1672694" y="319837"/>
                </a:lnTo>
                <a:lnTo>
                  <a:pt x="1672694" y="479491"/>
                </a:lnTo>
                <a:lnTo>
                  <a:pt x="1681784" y="544516"/>
                </a:lnTo>
                <a:lnTo>
                  <a:pt x="1709078" y="588923"/>
                </a:lnTo>
                <a:lnTo>
                  <a:pt x="1755972" y="613439"/>
                </a:lnTo>
                <a:lnTo>
                  <a:pt x="1823729" y="621700"/>
                </a:lnTo>
                <a:lnTo>
                  <a:pt x="1938327" y="621700"/>
                </a:lnTo>
                <a:lnTo>
                  <a:pt x="1938327" y="555089"/>
                </a:lnTo>
                <a:lnTo>
                  <a:pt x="1814844" y="555089"/>
                </a:lnTo>
                <a:lnTo>
                  <a:pt x="1799394" y="554180"/>
                </a:lnTo>
                <a:lnTo>
                  <a:pt x="1757693" y="531514"/>
                </a:lnTo>
                <a:lnTo>
                  <a:pt x="1748211" y="497465"/>
                </a:lnTo>
                <a:lnTo>
                  <a:pt x="1748211" y="430855"/>
                </a:lnTo>
                <a:lnTo>
                  <a:pt x="1966725" y="430855"/>
                </a:lnTo>
                <a:lnTo>
                  <a:pt x="1966725" y="364244"/>
                </a:lnTo>
                <a:lnTo>
                  <a:pt x="1748211" y="364244"/>
                </a:lnTo>
                <a:lnTo>
                  <a:pt x="1748211" y="301862"/>
                </a:lnTo>
                <a:lnTo>
                  <a:pt x="1760639" y="259570"/>
                </a:lnTo>
                <a:lnTo>
                  <a:pt x="1805960" y="244239"/>
                </a:lnTo>
                <a:lnTo>
                  <a:pt x="1953396" y="244239"/>
                </a:lnTo>
                <a:lnTo>
                  <a:pt x="1948252" y="232484"/>
                </a:lnTo>
                <a:lnTo>
                  <a:pt x="1933884" y="213048"/>
                </a:lnTo>
                <a:lnTo>
                  <a:pt x="1915949" y="197477"/>
                </a:lnTo>
                <a:lnTo>
                  <a:pt x="1894116" y="186417"/>
                </a:lnTo>
                <a:lnTo>
                  <a:pt x="1868397" y="179817"/>
                </a:lnTo>
                <a:lnTo>
                  <a:pt x="1838800" y="177628"/>
                </a:lnTo>
                <a:close/>
              </a:path>
              <a:path w="3628390" h="773430" extrusionOk="0">
                <a:moveTo>
                  <a:pt x="1953396" y="244239"/>
                </a:moveTo>
                <a:lnTo>
                  <a:pt x="1839699" y="244239"/>
                </a:lnTo>
                <a:lnTo>
                  <a:pt x="1850745" y="245222"/>
                </a:lnTo>
                <a:lnTo>
                  <a:pt x="1860793" y="248138"/>
                </a:lnTo>
                <a:lnTo>
                  <a:pt x="1889231" y="276619"/>
                </a:lnTo>
                <a:lnTo>
                  <a:pt x="1893006" y="297633"/>
                </a:lnTo>
                <a:lnTo>
                  <a:pt x="1893006" y="364244"/>
                </a:lnTo>
                <a:lnTo>
                  <a:pt x="1966725" y="364244"/>
                </a:lnTo>
                <a:lnTo>
                  <a:pt x="1966725" y="315079"/>
                </a:lnTo>
                <a:lnTo>
                  <a:pt x="1964737" y="284450"/>
                </a:lnTo>
                <a:lnTo>
                  <a:pt x="1964672" y="283450"/>
                </a:lnTo>
                <a:lnTo>
                  <a:pt x="1958515" y="255935"/>
                </a:lnTo>
                <a:lnTo>
                  <a:pt x="1953396" y="244239"/>
                </a:lnTo>
                <a:close/>
              </a:path>
              <a:path w="3628390" h="773430" extrusionOk="0">
                <a:moveTo>
                  <a:pt x="2166465" y="177628"/>
                </a:moveTo>
                <a:lnTo>
                  <a:pt x="2095390" y="177628"/>
                </a:lnTo>
                <a:lnTo>
                  <a:pt x="2095390" y="621700"/>
                </a:lnTo>
                <a:lnTo>
                  <a:pt x="2170907" y="621700"/>
                </a:lnTo>
                <a:lnTo>
                  <a:pt x="2170907" y="292875"/>
                </a:lnTo>
                <a:lnTo>
                  <a:pt x="2171715" y="285061"/>
                </a:lnTo>
                <a:lnTo>
                  <a:pt x="2193182" y="253160"/>
                </a:lnTo>
                <a:lnTo>
                  <a:pt x="2228655" y="244239"/>
                </a:lnTo>
                <a:lnTo>
                  <a:pt x="2388896" y="244239"/>
                </a:lnTo>
                <a:lnTo>
                  <a:pt x="2382810" y="230775"/>
                </a:lnTo>
                <a:lnTo>
                  <a:pt x="2367262" y="211462"/>
                </a:lnTo>
                <a:lnTo>
                  <a:pt x="2350492" y="198774"/>
                </a:lnTo>
                <a:lnTo>
                  <a:pt x="2166465" y="198774"/>
                </a:lnTo>
                <a:lnTo>
                  <a:pt x="2166465" y="177628"/>
                </a:lnTo>
                <a:close/>
              </a:path>
              <a:path w="3628390" h="773430" extrusionOk="0">
                <a:moveTo>
                  <a:pt x="2388896" y="244239"/>
                </a:moveTo>
                <a:lnTo>
                  <a:pt x="2269534" y="244239"/>
                </a:lnTo>
                <a:lnTo>
                  <a:pt x="2282137" y="245230"/>
                </a:lnTo>
                <a:lnTo>
                  <a:pt x="2293298" y="248204"/>
                </a:lnTo>
                <a:lnTo>
                  <a:pt x="2323283" y="278205"/>
                </a:lnTo>
                <a:lnTo>
                  <a:pt x="2327282" y="301862"/>
                </a:lnTo>
                <a:lnTo>
                  <a:pt x="2327282" y="621700"/>
                </a:lnTo>
                <a:lnTo>
                  <a:pt x="2402799" y="621700"/>
                </a:lnTo>
                <a:lnTo>
                  <a:pt x="2402799" y="319837"/>
                </a:lnTo>
                <a:lnTo>
                  <a:pt x="2400578" y="285061"/>
                </a:lnTo>
                <a:lnTo>
                  <a:pt x="2393915" y="255341"/>
                </a:lnTo>
                <a:lnTo>
                  <a:pt x="2388896" y="244239"/>
                </a:lnTo>
                <a:close/>
              </a:path>
              <a:path w="3628390" h="773430" extrusionOk="0">
                <a:moveTo>
                  <a:pt x="2260649" y="177628"/>
                </a:moveTo>
                <a:lnTo>
                  <a:pt x="2237540" y="177628"/>
                </a:lnTo>
                <a:lnTo>
                  <a:pt x="2216789" y="178925"/>
                </a:lnTo>
                <a:lnTo>
                  <a:pt x="2198016" y="182849"/>
                </a:lnTo>
                <a:lnTo>
                  <a:pt x="2181236" y="189449"/>
                </a:lnTo>
                <a:lnTo>
                  <a:pt x="2166465" y="198774"/>
                </a:lnTo>
                <a:lnTo>
                  <a:pt x="2350492" y="198774"/>
                </a:lnTo>
                <a:lnTo>
                  <a:pt x="2347599" y="196585"/>
                </a:lnTo>
                <a:lnTo>
                  <a:pt x="2323276" y="186021"/>
                </a:lnTo>
                <a:lnTo>
                  <a:pt x="2294293" y="179718"/>
                </a:lnTo>
                <a:lnTo>
                  <a:pt x="2260649" y="177628"/>
                </a:lnTo>
                <a:close/>
              </a:path>
              <a:path w="3628390" h="773430" extrusionOk="0">
                <a:moveTo>
                  <a:pt x="2850561" y="177628"/>
                </a:moveTo>
                <a:lnTo>
                  <a:pt x="2669331" y="177628"/>
                </a:lnTo>
                <a:lnTo>
                  <a:pt x="2633168" y="179718"/>
                </a:lnTo>
                <a:lnTo>
                  <a:pt x="2575874" y="196585"/>
                </a:lnTo>
                <a:lnTo>
                  <a:pt x="2538777" y="230775"/>
                </a:lnTo>
                <a:lnTo>
                  <a:pt x="2520569" y="285061"/>
                </a:lnTo>
                <a:lnTo>
                  <a:pt x="2518296" y="319837"/>
                </a:lnTo>
                <a:lnTo>
                  <a:pt x="2518296" y="342040"/>
                </a:lnTo>
                <a:lnTo>
                  <a:pt x="2518973" y="359486"/>
                </a:lnTo>
                <a:lnTo>
                  <a:pt x="2519076" y="362129"/>
                </a:lnTo>
                <a:lnTo>
                  <a:pt x="2519180" y="364822"/>
                </a:lnTo>
                <a:lnTo>
                  <a:pt x="2526283" y="404042"/>
                </a:lnTo>
                <a:lnTo>
                  <a:pt x="2550390" y="446714"/>
                </a:lnTo>
                <a:lnTo>
                  <a:pt x="2576045" y="466275"/>
                </a:lnTo>
                <a:lnTo>
                  <a:pt x="2576045" y="588923"/>
                </a:lnTo>
                <a:lnTo>
                  <a:pt x="2724382" y="588923"/>
                </a:lnTo>
                <a:lnTo>
                  <a:pt x="2739396" y="589708"/>
                </a:lnTo>
                <a:lnTo>
                  <a:pt x="2779380" y="607533"/>
                </a:lnTo>
                <a:lnTo>
                  <a:pt x="2788371" y="633330"/>
                </a:lnTo>
                <a:lnTo>
                  <a:pt x="2788371" y="661877"/>
                </a:lnTo>
                <a:lnTo>
                  <a:pt x="2763395" y="699148"/>
                </a:lnTo>
                <a:lnTo>
                  <a:pt x="2739035" y="705558"/>
                </a:lnTo>
                <a:lnTo>
                  <a:pt x="2738145" y="705558"/>
                </a:lnTo>
                <a:lnTo>
                  <a:pt x="2724382" y="706285"/>
                </a:lnTo>
                <a:lnTo>
                  <a:pt x="2536065" y="706285"/>
                </a:lnTo>
                <a:lnTo>
                  <a:pt x="2536065" y="772895"/>
                </a:lnTo>
                <a:lnTo>
                  <a:pt x="2715498" y="772895"/>
                </a:lnTo>
                <a:lnTo>
                  <a:pt x="2751166" y="771012"/>
                </a:lnTo>
                <a:lnTo>
                  <a:pt x="2807133" y="755945"/>
                </a:lnTo>
                <a:lnTo>
                  <a:pt x="2843385" y="726117"/>
                </a:lnTo>
                <a:lnTo>
                  <a:pt x="2861608" y="681132"/>
                </a:lnTo>
                <a:lnTo>
                  <a:pt x="2863888" y="652890"/>
                </a:lnTo>
                <a:lnTo>
                  <a:pt x="2863888" y="642317"/>
                </a:lnTo>
                <a:lnTo>
                  <a:pt x="2854788" y="589708"/>
                </a:lnTo>
                <a:lnTo>
                  <a:pt x="2827451" y="552446"/>
                </a:lnTo>
                <a:lnTo>
                  <a:pt x="2781707" y="529845"/>
                </a:lnTo>
                <a:lnTo>
                  <a:pt x="2715498" y="522312"/>
                </a:lnTo>
                <a:lnTo>
                  <a:pt x="2651562" y="522312"/>
                </a:lnTo>
                <a:lnTo>
                  <a:pt x="2651562" y="484249"/>
                </a:lnTo>
                <a:lnTo>
                  <a:pt x="2717296" y="484249"/>
                </a:lnTo>
                <a:lnTo>
                  <a:pt x="2746012" y="481878"/>
                </a:lnTo>
                <a:lnTo>
                  <a:pt x="2794422" y="463061"/>
                </a:lnTo>
                <a:lnTo>
                  <a:pt x="2830058" y="425898"/>
                </a:lnTo>
                <a:lnTo>
                  <a:pt x="2833916" y="417638"/>
                </a:lnTo>
                <a:lnTo>
                  <a:pt x="2660446" y="417638"/>
                </a:lnTo>
                <a:lnTo>
                  <a:pt x="2644996" y="416655"/>
                </a:lnTo>
                <a:lnTo>
                  <a:pt x="2603295" y="393981"/>
                </a:lnTo>
                <a:lnTo>
                  <a:pt x="2593813" y="359486"/>
                </a:lnTo>
                <a:lnTo>
                  <a:pt x="2593813" y="301862"/>
                </a:lnTo>
                <a:lnTo>
                  <a:pt x="2610683" y="259570"/>
                </a:lnTo>
                <a:lnTo>
                  <a:pt x="2660446" y="244239"/>
                </a:lnTo>
                <a:lnTo>
                  <a:pt x="2850561" y="244239"/>
                </a:lnTo>
                <a:lnTo>
                  <a:pt x="2850561" y="177628"/>
                </a:lnTo>
                <a:close/>
              </a:path>
              <a:path w="3628390" h="773430" extrusionOk="0">
                <a:moveTo>
                  <a:pt x="2850561" y="244239"/>
                </a:moveTo>
                <a:lnTo>
                  <a:pt x="2775044" y="244239"/>
                </a:lnTo>
                <a:lnTo>
                  <a:pt x="2775044" y="362129"/>
                </a:lnTo>
                <a:lnTo>
                  <a:pt x="2773389" y="371934"/>
                </a:lnTo>
                <a:lnTo>
                  <a:pt x="2751110" y="407379"/>
                </a:lnTo>
                <a:lnTo>
                  <a:pt x="2717296" y="417638"/>
                </a:lnTo>
                <a:lnTo>
                  <a:pt x="2833916" y="417638"/>
                </a:lnTo>
                <a:lnTo>
                  <a:pt x="2841446" y="401514"/>
                </a:lnTo>
                <a:lnTo>
                  <a:pt x="2848282" y="373561"/>
                </a:lnTo>
                <a:lnTo>
                  <a:pt x="2850561" y="342040"/>
                </a:lnTo>
                <a:lnTo>
                  <a:pt x="2850561" y="244239"/>
                </a:lnTo>
                <a:close/>
              </a:path>
              <a:path w="3628390" h="773430" extrusionOk="0">
                <a:moveTo>
                  <a:pt x="3136765" y="177628"/>
                </a:moveTo>
                <a:lnTo>
                  <a:pt x="3112756" y="177628"/>
                </a:lnTo>
                <a:lnTo>
                  <a:pt x="3075300" y="179817"/>
                </a:lnTo>
                <a:lnTo>
                  <a:pt x="3076717" y="179817"/>
                </a:lnTo>
                <a:lnTo>
                  <a:pt x="3047240" y="185888"/>
                </a:lnTo>
                <a:lnTo>
                  <a:pt x="3003499" y="210405"/>
                </a:lnTo>
                <a:lnTo>
                  <a:pt x="2978823" y="254415"/>
                </a:lnTo>
                <a:lnTo>
                  <a:pt x="2970606" y="319837"/>
                </a:lnTo>
                <a:lnTo>
                  <a:pt x="2970606" y="479491"/>
                </a:lnTo>
                <a:lnTo>
                  <a:pt x="2979722" y="544516"/>
                </a:lnTo>
                <a:lnTo>
                  <a:pt x="3007043" y="588923"/>
                </a:lnTo>
                <a:lnTo>
                  <a:pt x="3053910" y="613439"/>
                </a:lnTo>
                <a:lnTo>
                  <a:pt x="3121640" y="621700"/>
                </a:lnTo>
                <a:lnTo>
                  <a:pt x="3236291" y="621700"/>
                </a:lnTo>
                <a:lnTo>
                  <a:pt x="3236291" y="555089"/>
                </a:lnTo>
                <a:lnTo>
                  <a:pt x="3112756" y="555089"/>
                </a:lnTo>
                <a:lnTo>
                  <a:pt x="3097329" y="554180"/>
                </a:lnTo>
                <a:lnTo>
                  <a:pt x="3055650" y="531514"/>
                </a:lnTo>
                <a:lnTo>
                  <a:pt x="3046123" y="497465"/>
                </a:lnTo>
                <a:lnTo>
                  <a:pt x="3046123" y="430855"/>
                </a:lnTo>
                <a:lnTo>
                  <a:pt x="3264689" y="430855"/>
                </a:lnTo>
                <a:lnTo>
                  <a:pt x="3264689" y="364244"/>
                </a:lnTo>
                <a:lnTo>
                  <a:pt x="3046123" y="364244"/>
                </a:lnTo>
                <a:lnTo>
                  <a:pt x="3046123" y="301862"/>
                </a:lnTo>
                <a:lnTo>
                  <a:pt x="3058604" y="259570"/>
                </a:lnTo>
                <a:lnTo>
                  <a:pt x="3103872" y="244239"/>
                </a:lnTo>
                <a:lnTo>
                  <a:pt x="3251361" y="244239"/>
                </a:lnTo>
                <a:lnTo>
                  <a:pt x="3246217" y="232484"/>
                </a:lnTo>
                <a:lnTo>
                  <a:pt x="3231849" y="213048"/>
                </a:lnTo>
                <a:lnTo>
                  <a:pt x="3213891" y="197477"/>
                </a:lnTo>
                <a:lnTo>
                  <a:pt x="3192061" y="186417"/>
                </a:lnTo>
                <a:lnTo>
                  <a:pt x="3166354" y="179817"/>
                </a:lnTo>
                <a:lnTo>
                  <a:pt x="3136765" y="177628"/>
                </a:lnTo>
                <a:close/>
              </a:path>
              <a:path w="3628390" h="773430" extrusionOk="0">
                <a:moveTo>
                  <a:pt x="3251361" y="244239"/>
                </a:moveTo>
                <a:lnTo>
                  <a:pt x="3137664" y="244239"/>
                </a:lnTo>
                <a:lnTo>
                  <a:pt x="3148709" y="245222"/>
                </a:lnTo>
                <a:lnTo>
                  <a:pt x="3158758" y="248138"/>
                </a:lnTo>
                <a:lnTo>
                  <a:pt x="3187176" y="276619"/>
                </a:lnTo>
                <a:lnTo>
                  <a:pt x="3190970" y="297633"/>
                </a:lnTo>
                <a:lnTo>
                  <a:pt x="3190970" y="364244"/>
                </a:lnTo>
                <a:lnTo>
                  <a:pt x="3264689" y="364244"/>
                </a:lnTo>
                <a:lnTo>
                  <a:pt x="3264689" y="315079"/>
                </a:lnTo>
                <a:lnTo>
                  <a:pt x="3262702" y="284450"/>
                </a:lnTo>
                <a:lnTo>
                  <a:pt x="3262637" y="283450"/>
                </a:lnTo>
                <a:lnTo>
                  <a:pt x="3256479" y="255935"/>
                </a:lnTo>
                <a:lnTo>
                  <a:pt x="3251361" y="244239"/>
                </a:lnTo>
                <a:close/>
              </a:path>
              <a:path w="3628390" h="773430" extrusionOk="0">
                <a:moveTo>
                  <a:pt x="3610122" y="177628"/>
                </a:moveTo>
                <a:lnTo>
                  <a:pt x="3508851" y="177628"/>
                </a:lnTo>
                <a:lnTo>
                  <a:pt x="3477973" y="179305"/>
                </a:lnTo>
                <a:lnTo>
                  <a:pt x="3428215" y="192571"/>
                </a:lnTo>
                <a:lnTo>
                  <a:pt x="3394571" y="219227"/>
                </a:lnTo>
                <a:lnTo>
                  <a:pt x="3377697" y="262048"/>
                </a:lnTo>
                <a:lnTo>
                  <a:pt x="3375585" y="289703"/>
                </a:lnTo>
                <a:lnTo>
                  <a:pt x="3375658" y="316136"/>
                </a:lnTo>
                <a:lnTo>
                  <a:pt x="3383128" y="366094"/>
                </a:lnTo>
                <a:lnTo>
                  <a:pt x="3405782" y="401250"/>
                </a:lnTo>
                <a:lnTo>
                  <a:pt x="3444651" y="421471"/>
                </a:lnTo>
                <a:lnTo>
                  <a:pt x="3499068" y="428211"/>
                </a:lnTo>
                <a:lnTo>
                  <a:pt x="3514192" y="428211"/>
                </a:lnTo>
                <a:lnTo>
                  <a:pt x="3530912" y="430689"/>
                </a:lnTo>
                <a:lnTo>
                  <a:pt x="3542842" y="438124"/>
                </a:lnTo>
                <a:lnTo>
                  <a:pt x="3549992" y="450514"/>
                </a:lnTo>
                <a:lnTo>
                  <a:pt x="3552374" y="467861"/>
                </a:lnTo>
                <a:lnTo>
                  <a:pt x="3552374" y="514911"/>
                </a:lnTo>
                <a:lnTo>
                  <a:pt x="3533004" y="549736"/>
                </a:lnTo>
                <a:lnTo>
                  <a:pt x="3503510" y="555089"/>
                </a:lnTo>
                <a:lnTo>
                  <a:pt x="3380028" y="555089"/>
                </a:lnTo>
                <a:lnTo>
                  <a:pt x="3380028" y="621700"/>
                </a:lnTo>
                <a:lnTo>
                  <a:pt x="3494625" y="621700"/>
                </a:lnTo>
                <a:lnTo>
                  <a:pt x="3525125" y="620006"/>
                </a:lnTo>
                <a:lnTo>
                  <a:pt x="3574444" y="606311"/>
                </a:lnTo>
                <a:lnTo>
                  <a:pt x="3608414" y="578631"/>
                </a:lnTo>
                <a:lnTo>
                  <a:pt x="3625729" y="536966"/>
                </a:lnTo>
                <a:lnTo>
                  <a:pt x="3627891" y="510682"/>
                </a:lnTo>
                <a:lnTo>
                  <a:pt x="3627891" y="470504"/>
                </a:lnTo>
                <a:lnTo>
                  <a:pt x="3620234" y="421471"/>
                </a:lnTo>
                <a:lnTo>
                  <a:pt x="3596796" y="385390"/>
                </a:lnTo>
                <a:lnTo>
                  <a:pt x="3558601" y="363517"/>
                </a:lnTo>
                <a:lnTo>
                  <a:pt x="3506207" y="356314"/>
                </a:lnTo>
                <a:lnTo>
                  <a:pt x="3493726" y="356314"/>
                </a:lnTo>
                <a:lnTo>
                  <a:pt x="3484792" y="355711"/>
                </a:lnTo>
                <a:lnTo>
                  <a:pt x="3451826" y="325751"/>
                </a:lnTo>
                <a:lnTo>
                  <a:pt x="3451103" y="316136"/>
                </a:lnTo>
                <a:lnTo>
                  <a:pt x="3451103" y="284417"/>
                </a:lnTo>
                <a:lnTo>
                  <a:pt x="3471648" y="250261"/>
                </a:lnTo>
                <a:lnTo>
                  <a:pt x="3499967" y="244239"/>
                </a:lnTo>
                <a:lnTo>
                  <a:pt x="3610122" y="244239"/>
                </a:lnTo>
                <a:lnTo>
                  <a:pt x="3610122" y="1776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816780" y="1753871"/>
            <a:ext cx="10447020" cy="0"/>
          </a:xfrm>
          <a:custGeom>
            <a:avLst/>
            <a:gdLst/>
            <a:ahLst/>
            <a:cxnLst/>
            <a:rect l="l" t="t" r="r" b="b"/>
            <a:pathLst>
              <a:path w="10447020" h="120000" extrusionOk="0">
                <a:moveTo>
                  <a:pt x="0" y="0"/>
                </a:moveTo>
                <a:lnTo>
                  <a:pt x="10446806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993406" y="2099728"/>
            <a:ext cx="10143490" cy="2771140"/>
          </a:xfrm>
          <a:custGeom>
            <a:avLst/>
            <a:gdLst/>
            <a:ahLst/>
            <a:cxnLst/>
            <a:rect l="l" t="t" r="r" b="b"/>
            <a:pathLst>
              <a:path w="10143490" h="2771140" extrusionOk="0">
                <a:moveTo>
                  <a:pt x="62979" y="2605748"/>
                </a:moveTo>
                <a:lnTo>
                  <a:pt x="43726" y="2586494"/>
                </a:lnTo>
                <a:lnTo>
                  <a:pt x="26441" y="2585021"/>
                </a:lnTo>
                <a:lnTo>
                  <a:pt x="7137" y="2596070"/>
                </a:lnTo>
                <a:lnTo>
                  <a:pt x="0" y="2623083"/>
                </a:lnTo>
                <a:lnTo>
                  <a:pt x="11049" y="2642324"/>
                </a:lnTo>
                <a:lnTo>
                  <a:pt x="32359" y="2649512"/>
                </a:lnTo>
                <a:lnTo>
                  <a:pt x="43726" y="2648089"/>
                </a:lnTo>
                <a:lnTo>
                  <a:pt x="62979" y="2628582"/>
                </a:lnTo>
                <a:lnTo>
                  <a:pt x="62979" y="2605748"/>
                </a:lnTo>
                <a:close/>
              </a:path>
              <a:path w="10143490" h="2771140" extrusionOk="0">
                <a:moveTo>
                  <a:pt x="62979" y="1768348"/>
                </a:moveTo>
                <a:lnTo>
                  <a:pt x="43726" y="1749107"/>
                </a:lnTo>
                <a:lnTo>
                  <a:pt x="26441" y="1747634"/>
                </a:lnTo>
                <a:lnTo>
                  <a:pt x="7137" y="1758683"/>
                </a:lnTo>
                <a:lnTo>
                  <a:pt x="0" y="1785696"/>
                </a:lnTo>
                <a:lnTo>
                  <a:pt x="11049" y="1804936"/>
                </a:lnTo>
                <a:lnTo>
                  <a:pt x="32359" y="1812124"/>
                </a:lnTo>
                <a:lnTo>
                  <a:pt x="43726" y="1810702"/>
                </a:lnTo>
                <a:lnTo>
                  <a:pt x="62979" y="1791195"/>
                </a:lnTo>
                <a:lnTo>
                  <a:pt x="62979" y="1768348"/>
                </a:lnTo>
                <a:close/>
              </a:path>
              <a:path w="10143490" h="2771140" extrusionOk="0">
                <a:moveTo>
                  <a:pt x="62979" y="930960"/>
                </a:moveTo>
                <a:lnTo>
                  <a:pt x="43726" y="911720"/>
                </a:lnTo>
                <a:lnTo>
                  <a:pt x="26441" y="910234"/>
                </a:lnTo>
                <a:lnTo>
                  <a:pt x="7137" y="921283"/>
                </a:lnTo>
                <a:lnTo>
                  <a:pt x="0" y="948296"/>
                </a:lnTo>
                <a:lnTo>
                  <a:pt x="11049" y="967536"/>
                </a:lnTo>
                <a:lnTo>
                  <a:pt x="32359" y="974737"/>
                </a:lnTo>
                <a:lnTo>
                  <a:pt x="43726" y="973302"/>
                </a:lnTo>
                <a:lnTo>
                  <a:pt x="62979" y="953795"/>
                </a:lnTo>
                <a:lnTo>
                  <a:pt x="62979" y="930960"/>
                </a:lnTo>
                <a:close/>
              </a:path>
              <a:path w="10143490" h="2771140" extrusionOk="0">
                <a:moveTo>
                  <a:pt x="62979" y="93573"/>
                </a:moveTo>
                <a:lnTo>
                  <a:pt x="43726" y="74320"/>
                </a:lnTo>
                <a:lnTo>
                  <a:pt x="26441" y="72847"/>
                </a:lnTo>
                <a:lnTo>
                  <a:pt x="7137" y="83896"/>
                </a:lnTo>
                <a:lnTo>
                  <a:pt x="0" y="110909"/>
                </a:lnTo>
                <a:lnTo>
                  <a:pt x="11049" y="130149"/>
                </a:lnTo>
                <a:lnTo>
                  <a:pt x="32359" y="137337"/>
                </a:lnTo>
                <a:lnTo>
                  <a:pt x="43726" y="135915"/>
                </a:lnTo>
                <a:lnTo>
                  <a:pt x="62979" y="116408"/>
                </a:lnTo>
                <a:lnTo>
                  <a:pt x="62979" y="93573"/>
                </a:lnTo>
                <a:close/>
              </a:path>
              <a:path w="10143490" h="2771140" extrusionOk="0">
                <a:moveTo>
                  <a:pt x="364261" y="1320266"/>
                </a:moveTo>
                <a:lnTo>
                  <a:pt x="350926" y="1315720"/>
                </a:lnTo>
                <a:lnTo>
                  <a:pt x="292392" y="1317409"/>
                </a:lnTo>
                <a:lnTo>
                  <a:pt x="274269" y="1330452"/>
                </a:lnTo>
                <a:lnTo>
                  <a:pt x="259054" y="1364234"/>
                </a:lnTo>
                <a:lnTo>
                  <a:pt x="263461" y="1421028"/>
                </a:lnTo>
                <a:lnTo>
                  <a:pt x="285305" y="1448142"/>
                </a:lnTo>
                <a:lnTo>
                  <a:pt x="322897" y="1456499"/>
                </a:lnTo>
                <a:lnTo>
                  <a:pt x="364261" y="1448943"/>
                </a:lnTo>
                <a:lnTo>
                  <a:pt x="364261" y="1436560"/>
                </a:lnTo>
                <a:lnTo>
                  <a:pt x="364261" y="1429435"/>
                </a:lnTo>
                <a:lnTo>
                  <a:pt x="338709" y="1436560"/>
                </a:lnTo>
                <a:lnTo>
                  <a:pt x="295402" y="1430312"/>
                </a:lnTo>
                <a:lnTo>
                  <a:pt x="283959" y="1417713"/>
                </a:lnTo>
                <a:lnTo>
                  <a:pt x="278384" y="1397495"/>
                </a:lnTo>
                <a:lnTo>
                  <a:pt x="280466" y="1360614"/>
                </a:lnTo>
                <a:lnTo>
                  <a:pt x="288848" y="1344269"/>
                </a:lnTo>
                <a:lnTo>
                  <a:pt x="303631" y="1334871"/>
                </a:lnTo>
                <a:lnTo>
                  <a:pt x="325120" y="1331734"/>
                </a:lnTo>
                <a:lnTo>
                  <a:pt x="364261" y="1339557"/>
                </a:lnTo>
                <a:lnTo>
                  <a:pt x="364261" y="1331734"/>
                </a:lnTo>
                <a:lnTo>
                  <a:pt x="364261" y="1320266"/>
                </a:lnTo>
                <a:close/>
              </a:path>
              <a:path w="10143490" h="2771140" extrusionOk="0">
                <a:moveTo>
                  <a:pt x="381279" y="2690799"/>
                </a:moveTo>
                <a:lnTo>
                  <a:pt x="286042" y="2690799"/>
                </a:lnTo>
                <a:lnTo>
                  <a:pt x="286042" y="2524175"/>
                </a:lnTo>
                <a:lnTo>
                  <a:pt x="265950" y="2524175"/>
                </a:lnTo>
                <a:lnTo>
                  <a:pt x="265950" y="2710370"/>
                </a:lnTo>
                <a:lnTo>
                  <a:pt x="381279" y="2710370"/>
                </a:lnTo>
                <a:lnTo>
                  <a:pt x="381279" y="2690799"/>
                </a:lnTo>
                <a:close/>
              </a:path>
              <a:path w="10143490" h="2771140" extrusionOk="0">
                <a:moveTo>
                  <a:pt x="383501" y="12001"/>
                </a:moveTo>
                <a:lnTo>
                  <a:pt x="265950" y="12001"/>
                </a:lnTo>
                <a:lnTo>
                  <a:pt x="265950" y="198183"/>
                </a:lnTo>
                <a:lnTo>
                  <a:pt x="383501" y="198183"/>
                </a:lnTo>
                <a:lnTo>
                  <a:pt x="383501" y="179209"/>
                </a:lnTo>
                <a:lnTo>
                  <a:pt x="286042" y="179209"/>
                </a:lnTo>
                <a:lnTo>
                  <a:pt x="286042" y="114719"/>
                </a:lnTo>
                <a:lnTo>
                  <a:pt x="371767" y="114719"/>
                </a:lnTo>
                <a:lnTo>
                  <a:pt x="371767" y="95148"/>
                </a:lnTo>
                <a:lnTo>
                  <a:pt x="286042" y="95148"/>
                </a:lnTo>
                <a:lnTo>
                  <a:pt x="286042" y="30975"/>
                </a:lnTo>
                <a:lnTo>
                  <a:pt x="383501" y="30975"/>
                </a:lnTo>
                <a:lnTo>
                  <a:pt x="383501" y="12001"/>
                </a:lnTo>
                <a:close/>
              </a:path>
              <a:path w="10143490" h="2771140" extrusionOk="0">
                <a:moveTo>
                  <a:pt x="385305" y="2211895"/>
                </a:moveTo>
                <a:lnTo>
                  <a:pt x="375208" y="2176703"/>
                </a:lnTo>
                <a:lnTo>
                  <a:pt x="367411" y="2168702"/>
                </a:lnTo>
                <a:lnTo>
                  <a:pt x="363283" y="2164461"/>
                </a:lnTo>
                <a:lnTo>
                  <a:pt x="363283" y="2200249"/>
                </a:lnTo>
                <a:lnTo>
                  <a:pt x="358863" y="2258517"/>
                </a:lnTo>
                <a:lnTo>
                  <a:pt x="348018" y="2270150"/>
                </a:lnTo>
                <a:lnTo>
                  <a:pt x="321525" y="2277389"/>
                </a:lnTo>
                <a:lnTo>
                  <a:pt x="310299" y="2276449"/>
                </a:lnTo>
                <a:lnTo>
                  <a:pt x="293255" y="2268918"/>
                </a:lnTo>
                <a:lnTo>
                  <a:pt x="283171" y="2254097"/>
                </a:lnTo>
                <a:lnTo>
                  <a:pt x="277685" y="2222411"/>
                </a:lnTo>
                <a:lnTo>
                  <a:pt x="284403" y="2186889"/>
                </a:lnTo>
                <a:lnTo>
                  <a:pt x="300456" y="2172360"/>
                </a:lnTo>
                <a:lnTo>
                  <a:pt x="329336" y="2168702"/>
                </a:lnTo>
                <a:lnTo>
                  <a:pt x="353999" y="2179434"/>
                </a:lnTo>
                <a:lnTo>
                  <a:pt x="363283" y="2200249"/>
                </a:lnTo>
                <a:lnTo>
                  <a:pt x="363283" y="2164461"/>
                </a:lnTo>
                <a:lnTo>
                  <a:pt x="358063" y="2159076"/>
                </a:lnTo>
                <a:lnTo>
                  <a:pt x="332041" y="2150453"/>
                </a:lnTo>
                <a:lnTo>
                  <a:pt x="294220" y="2154415"/>
                </a:lnTo>
                <a:lnTo>
                  <a:pt x="274040" y="2168017"/>
                </a:lnTo>
                <a:lnTo>
                  <a:pt x="261683" y="2190673"/>
                </a:lnTo>
                <a:lnTo>
                  <a:pt x="257594" y="2222411"/>
                </a:lnTo>
                <a:lnTo>
                  <a:pt x="261454" y="2253056"/>
                </a:lnTo>
                <a:lnTo>
                  <a:pt x="261480" y="2253272"/>
                </a:lnTo>
                <a:lnTo>
                  <a:pt x="273037" y="2276284"/>
                </a:lnTo>
                <a:lnTo>
                  <a:pt x="273113" y="2276449"/>
                </a:lnTo>
                <a:lnTo>
                  <a:pt x="273189" y="2276602"/>
                </a:lnTo>
                <a:lnTo>
                  <a:pt x="293306" y="2291042"/>
                </a:lnTo>
                <a:lnTo>
                  <a:pt x="321792" y="2295842"/>
                </a:lnTo>
                <a:lnTo>
                  <a:pt x="348500" y="2291042"/>
                </a:lnTo>
                <a:lnTo>
                  <a:pt x="348843" y="2291042"/>
                </a:lnTo>
                <a:lnTo>
                  <a:pt x="367449" y="2277389"/>
                </a:lnTo>
                <a:lnTo>
                  <a:pt x="368960" y="2276284"/>
                </a:lnTo>
                <a:lnTo>
                  <a:pt x="381431" y="2253272"/>
                </a:lnTo>
                <a:lnTo>
                  <a:pt x="381546" y="2253056"/>
                </a:lnTo>
                <a:lnTo>
                  <a:pt x="385305" y="2211895"/>
                </a:lnTo>
                <a:close/>
              </a:path>
              <a:path w="10143490" h="2771140" extrusionOk="0">
                <a:moveTo>
                  <a:pt x="410311" y="521144"/>
                </a:moveTo>
                <a:lnTo>
                  <a:pt x="345274" y="521144"/>
                </a:lnTo>
                <a:lnTo>
                  <a:pt x="345274" y="540651"/>
                </a:lnTo>
                <a:lnTo>
                  <a:pt x="390220" y="540651"/>
                </a:lnTo>
                <a:lnTo>
                  <a:pt x="390220" y="593725"/>
                </a:lnTo>
                <a:lnTo>
                  <a:pt x="383298" y="595947"/>
                </a:lnTo>
                <a:lnTo>
                  <a:pt x="317004" y="595947"/>
                </a:lnTo>
                <a:lnTo>
                  <a:pt x="295554" y="581774"/>
                </a:lnTo>
                <a:lnTo>
                  <a:pt x="283171" y="557822"/>
                </a:lnTo>
                <a:lnTo>
                  <a:pt x="279514" y="511098"/>
                </a:lnTo>
                <a:lnTo>
                  <a:pt x="290461" y="472694"/>
                </a:lnTo>
                <a:lnTo>
                  <a:pt x="308673" y="455536"/>
                </a:lnTo>
                <a:lnTo>
                  <a:pt x="347497" y="447192"/>
                </a:lnTo>
                <a:lnTo>
                  <a:pt x="403860" y="461670"/>
                </a:lnTo>
                <a:lnTo>
                  <a:pt x="403860" y="447192"/>
                </a:lnTo>
                <a:lnTo>
                  <a:pt x="403860" y="440740"/>
                </a:lnTo>
                <a:lnTo>
                  <a:pt x="389915" y="435152"/>
                </a:lnTo>
                <a:lnTo>
                  <a:pt x="319100" y="430809"/>
                </a:lnTo>
                <a:lnTo>
                  <a:pt x="288480" y="444754"/>
                </a:lnTo>
                <a:lnTo>
                  <a:pt x="268490" y="470611"/>
                </a:lnTo>
                <a:lnTo>
                  <a:pt x="259562" y="508393"/>
                </a:lnTo>
                <a:lnTo>
                  <a:pt x="264325" y="565581"/>
                </a:lnTo>
                <a:lnTo>
                  <a:pt x="280619" y="595591"/>
                </a:lnTo>
                <a:lnTo>
                  <a:pt x="307733" y="613714"/>
                </a:lnTo>
                <a:lnTo>
                  <a:pt x="345274" y="619683"/>
                </a:lnTo>
                <a:lnTo>
                  <a:pt x="410311" y="605155"/>
                </a:lnTo>
                <a:lnTo>
                  <a:pt x="410311" y="595947"/>
                </a:lnTo>
                <a:lnTo>
                  <a:pt x="410311" y="521144"/>
                </a:lnTo>
                <a:close/>
              </a:path>
              <a:path w="10143490" h="2771140" extrusionOk="0">
                <a:moveTo>
                  <a:pt x="425640" y="927379"/>
                </a:moveTo>
                <a:lnTo>
                  <a:pt x="416712" y="889571"/>
                </a:lnTo>
                <a:lnTo>
                  <a:pt x="405142" y="873963"/>
                </a:lnTo>
                <a:lnTo>
                  <a:pt x="405142" y="955294"/>
                </a:lnTo>
                <a:lnTo>
                  <a:pt x="395160" y="994117"/>
                </a:lnTo>
                <a:lnTo>
                  <a:pt x="378485" y="1011262"/>
                </a:lnTo>
                <a:lnTo>
                  <a:pt x="342468" y="1019403"/>
                </a:lnTo>
                <a:lnTo>
                  <a:pt x="322630" y="1017358"/>
                </a:lnTo>
                <a:lnTo>
                  <a:pt x="300189" y="1006665"/>
                </a:lnTo>
                <a:lnTo>
                  <a:pt x="286042" y="986155"/>
                </a:lnTo>
                <a:lnTo>
                  <a:pt x="280035" y="929970"/>
                </a:lnTo>
                <a:lnTo>
                  <a:pt x="289864" y="891387"/>
                </a:lnTo>
                <a:lnTo>
                  <a:pt x="306717" y="874229"/>
                </a:lnTo>
                <a:lnTo>
                  <a:pt x="332054" y="866394"/>
                </a:lnTo>
                <a:lnTo>
                  <a:pt x="370992" y="870559"/>
                </a:lnTo>
                <a:lnTo>
                  <a:pt x="390550" y="884555"/>
                </a:lnTo>
                <a:lnTo>
                  <a:pt x="401789" y="908329"/>
                </a:lnTo>
                <a:lnTo>
                  <a:pt x="405142" y="955294"/>
                </a:lnTo>
                <a:lnTo>
                  <a:pt x="405142" y="873963"/>
                </a:lnTo>
                <a:lnTo>
                  <a:pt x="399542" y="866394"/>
                </a:lnTo>
                <a:lnTo>
                  <a:pt x="397560" y="863714"/>
                </a:lnTo>
                <a:lnTo>
                  <a:pt x="368007" y="849579"/>
                </a:lnTo>
                <a:lnTo>
                  <a:pt x="323062" y="848372"/>
                </a:lnTo>
                <a:lnTo>
                  <a:pt x="279908" y="871169"/>
                </a:lnTo>
                <a:lnTo>
                  <a:pt x="258965" y="942644"/>
                </a:lnTo>
                <a:lnTo>
                  <a:pt x="264147" y="984389"/>
                </a:lnTo>
                <a:lnTo>
                  <a:pt x="278307" y="1011262"/>
                </a:lnTo>
                <a:lnTo>
                  <a:pt x="279958" y="1014323"/>
                </a:lnTo>
                <a:lnTo>
                  <a:pt x="306006" y="1032408"/>
                </a:lnTo>
                <a:lnTo>
                  <a:pt x="342468" y="1038377"/>
                </a:lnTo>
                <a:lnTo>
                  <a:pt x="361975" y="1036878"/>
                </a:lnTo>
                <a:lnTo>
                  <a:pt x="399351" y="1019403"/>
                </a:lnTo>
                <a:lnTo>
                  <a:pt x="424903" y="964907"/>
                </a:lnTo>
                <a:lnTo>
                  <a:pt x="425589" y="929970"/>
                </a:lnTo>
                <a:lnTo>
                  <a:pt x="425640" y="927379"/>
                </a:lnTo>
                <a:close/>
              </a:path>
              <a:path w="10143490" h="2771140" extrusionOk="0">
                <a:moveTo>
                  <a:pt x="434695" y="2571064"/>
                </a:moveTo>
                <a:lnTo>
                  <a:pt x="414604" y="2571064"/>
                </a:lnTo>
                <a:lnTo>
                  <a:pt x="414604" y="2710370"/>
                </a:lnTo>
                <a:lnTo>
                  <a:pt x="434695" y="2710370"/>
                </a:lnTo>
                <a:lnTo>
                  <a:pt x="434695" y="2571064"/>
                </a:lnTo>
                <a:close/>
              </a:path>
              <a:path w="10143490" h="2771140" extrusionOk="0">
                <a:moveTo>
                  <a:pt x="435864" y="2524175"/>
                </a:moveTo>
                <a:lnTo>
                  <a:pt x="413486" y="2524175"/>
                </a:lnTo>
                <a:lnTo>
                  <a:pt x="413486" y="2546223"/>
                </a:lnTo>
                <a:lnTo>
                  <a:pt x="435864" y="2546223"/>
                </a:lnTo>
                <a:lnTo>
                  <a:pt x="435864" y="2524175"/>
                </a:lnTo>
                <a:close/>
              </a:path>
              <a:path w="10143490" h="2771140" extrusionOk="0">
                <a:moveTo>
                  <a:pt x="437654" y="1686775"/>
                </a:moveTo>
                <a:lnTo>
                  <a:pt x="415874" y="1686775"/>
                </a:lnTo>
                <a:lnTo>
                  <a:pt x="350951" y="1783753"/>
                </a:lnTo>
                <a:lnTo>
                  <a:pt x="295554" y="1698777"/>
                </a:lnTo>
                <a:lnTo>
                  <a:pt x="287731" y="1686775"/>
                </a:lnTo>
                <a:lnTo>
                  <a:pt x="265950" y="1686775"/>
                </a:lnTo>
                <a:lnTo>
                  <a:pt x="265950" y="1872970"/>
                </a:lnTo>
                <a:lnTo>
                  <a:pt x="286042" y="1872970"/>
                </a:lnTo>
                <a:lnTo>
                  <a:pt x="286042" y="1719872"/>
                </a:lnTo>
                <a:lnTo>
                  <a:pt x="349719" y="1814614"/>
                </a:lnTo>
                <a:lnTo>
                  <a:pt x="363245" y="1795627"/>
                </a:lnTo>
                <a:lnTo>
                  <a:pt x="417563" y="1719414"/>
                </a:lnTo>
                <a:lnTo>
                  <a:pt x="417563" y="1872970"/>
                </a:lnTo>
                <a:lnTo>
                  <a:pt x="437654" y="1872970"/>
                </a:lnTo>
                <a:lnTo>
                  <a:pt x="437654" y="1706867"/>
                </a:lnTo>
                <a:lnTo>
                  <a:pt x="437654" y="1686775"/>
                </a:lnTo>
                <a:close/>
              </a:path>
              <a:path w="10143490" h="2771140" extrusionOk="0">
                <a:moveTo>
                  <a:pt x="525551" y="1374495"/>
                </a:moveTo>
                <a:lnTo>
                  <a:pt x="515454" y="1339316"/>
                </a:lnTo>
                <a:lnTo>
                  <a:pt x="507657" y="1331302"/>
                </a:lnTo>
                <a:lnTo>
                  <a:pt x="503491" y="1327023"/>
                </a:lnTo>
                <a:lnTo>
                  <a:pt x="503491" y="1362849"/>
                </a:lnTo>
                <a:lnTo>
                  <a:pt x="499059" y="1421130"/>
                </a:lnTo>
                <a:lnTo>
                  <a:pt x="488264" y="1432763"/>
                </a:lnTo>
                <a:lnTo>
                  <a:pt x="461721" y="1440002"/>
                </a:lnTo>
                <a:lnTo>
                  <a:pt x="450481" y="1439062"/>
                </a:lnTo>
                <a:lnTo>
                  <a:pt x="433451" y="1431531"/>
                </a:lnTo>
                <a:lnTo>
                  <a:pt x="423392" y="1416697"/>
                </a:lnTo>
                <a:lnTo>
                  <a:pt x="417880" y="1385023"/>
                </a:lnTo>
                <a:lnTo>
                  <a:pt x="424599" y="1349502"/>
                </a:lnTo>
                <a:lnTo>
                  <a:pt x="440702" y="1334973"/>
                </a:lnTo>
                <a:lnTo>
                  <a:pt x="469531" y="1331302"/>
                </a:lnTo>
                <a:lnTo>
                  <a:pt x="494245" y="1342047"/>
                </a:lnTo>
                <a:lnTo>
                  <a:pt x="503491" y="1362849"/>
                </a:lnTo>
                <a:lnTo>
                  <a:pt x="503491" y="1327023"/>
                </a:lnTo>
                <a:lnTo>
                  <a:pt x="498309" y="1321689"/>
                </a:lnTo>
                <a:lnTo>
                  <a:pt x="472236" y="1313065"/>
                </a:lnTo>
                <a:lnTo>
                  <a:pt x="434441" y="1317015"/>
                </a:lnTo>
                <a:lnTo>
                  <a:pt x="414286" y="1330629"/>
                </a:lnTo>
                <a:lnTo>
                  <a:pt x="401904" y="1353286"/>
                </a:lnTo>
                <a:lnTo>
                  <a:pt x="397789" y="1385023"/>
                </a:lnTo>
                <a:lnTo>
                  <a:pt x="401675" y="1415669"/>
                </a:lnTo>
                <a:lnTo>
                  <a:pt x="401701" y="1415884"/>
                </a:lnTo>
                <a:lnTo>
                  <a:pt x="413283" y="1438897"/>
                </a:lnTo>
                <a:lnTo>
                  <a:pt x="413359" y="1439062"/>
                </a:lnTo>
                <a:lnTo>
                  <a:pt x="413435" y="1439214"/>
                </a:lnTo>
                <a:lnTo>
                  <a:pt x="433552" y="1453654"/>
                </a:lnTo>
                <a:lnTo>
                  <a:pt x="462038" y="1458455"/>
                </a:lnTo>
                <a:lnTo>
                  <a:pt x="488734" y="1453654"/>
                </a:lnTo>
                <a:lnTo>
                  <a:pt x="489064" y="1453654"/>
                </a:lnTo>
                <a:lnTo>
                  <a:pt x="507695" y="1440002"/>
                </a:lnTo>
                <a:lnTo>
                  <a:pt x="509206" y="1438897"/>
                </a:lnTo>
                <a:lnTo>
                  <a:pt x="521652" y="1415884"/>
                </a:lnTo>
                <a:lnTo>
                  <a:pt x="521779" y="1415669"/>
                </a:lnTo>
                <a:lnTo>
                  <a:pt x="525551" y="1374495"/>
                </a:lnTo>
                <a:close/>
              </a:path>
              <a:path w="10143490" h="2771140" extrusionOk="0">
                <a:moveTo>
                  <a:pt x="546011" y="198183"/>
                </a:moveTo>
                <a:lnTo>
                  <a:pt x="501383" y="137337"/>
                </a:lnTo>
                <a:lnTo>
                  <a:pt x="494411" y="127838"/>
                </a:lnTo>
                <a:lnTo>
                  <a:pt x="545490" y="58889"/>
                </a:lnTo>
                <a:lnTo>
                  <a:pt x="522274" y="58889"/>
                </a:lnTo>
                <a:lnTo>
                  <a:pt x="482625" y="111760"/>
                </a:lnTo>
                <a:lnTo>
                  <a:pt x="443839" y="58889"/>
                </a:lnTo>
                <a:lnTo>
                  <a:pt x="418414" y="58889"/>
                </a:lnTo>
                <a:lnTo>
                  <a:pt x="469061" y="128130"/>
                </a:lnTo>
                <a:lnTo>
                  <a:pt x="417029" y="198183"/>
                </a:lnTo>
                <a:lnTo>
                  <a:pt x="439610" y="198183"/>
                </a:lnTo>
                <a:lnTo>
                  <a:pt x="480542" y="143814"/>
                </a:lnTo>
                <a:lnTo>
                  <a:pt x="520319" y="198183"/>
                </a:lnTo>
                <a:lnTo>
                  <a:pt x="546011" y="198183"/>
                </a:lnTo>
                <a:close/>
              </a:path>
              <a:path w="10143490" h="2771140" extrusionOk="0">
                <a:moveTo>
                  <a:pt x="547014" y="2235873"/>
                </a:moveTo>
                <a:lnTo>
                  <a:pt x="542315" y="2189530"/>
                </a:lnTo>
                <a:lnTo>
                  <a:pt x="530225" y="2170303"/>
                </a:lnTo>
                <a:lnTo>
                  <a:pt x="527685" y="2166239"/>
                </a:lnTo>
                <a:lnTo>
                  <a:pt x="524395" y="2164283"/>
                </a:lnTo>
                <a:lnTo>
                  <a:pt x="524395" y="2203970"/>
                </a:lnTo>
                <a:lnTo>
                  <a:pt x="517880" y="2260104"/>
                </a:lnTo>
                <a:lnTo>
                  <a:pt x="506196" y="2270734"/>
                </a:lnTo>
                <a:lnTo>
                  <a:pt x="481025" y="2277135"/>
                </a:lnTo>
                <a:lnTo>
                  <a:pt x="446443" y="2267356"/>
                </a:lnTo>
                <a:lnTo>
                  <a:pt x="446443" y="2181123"/>
                </a:lnTo>
                <a:lnTo>
                  <a:pt x="449986" y="2173884"/>
                </a:lnTo>
                <a:lnTo>
                  <a:pt x="498436" y="2170303"/>
                </a:lnTo>
                <a:lnTo>
                  <a:pt x="516407" y="2181606"/>
                </a:lnTo>
                <a:lnTo>
                  <a:pt x="524395" y="2203970"/>
                </a:lnTo>
                <a:lnTo>
                  <a:pt x="524395" y="2164283"/>
                </a:lnTo>
                <a:lnTo>
                  <a:pt x="506755" y="2153780"/>
                </a:lnTo>
                <a:lnTo>
                  <a:pt x="457758" y="2152002"/>
                </a:lnTo>
                <a:lnTo>
                  <a:pt x="428091" y="2167064"/>
                </a:lnTo>
                <a:lnTo>
                  <a:pt x="426339" y="2352256"/>
                </a:lnTo>
                <a:lnTo>
                  <a:pt x="446443" y="2352256"/>
                </a:lnTo>
                <a:lnTo>
                  <a:pt x="446443" y="2286254"/>
                </a:lnTo>
                <a:lnTo>
                  <a:pt x="481025" y="2295575"/>
                </a:lnTo>
                <a:lnTo>
                  <a:pt x="517347" y="2287181"/>
                </a:lnTo>
                <a:lnTo>
                  <a:pt x="527824" y="2277389"/>
                </a:lnTo>
                <a:lnTo>
                  <a:pt x="528116" y="2277135"/>
                </a:lnTo>
                <a:lnTo>
                  <a:pt x="535444" y="2270290"/>
                </a:lnTo>
                <a:lnTo>
                  <a:pt x="547014" y="2235873"/>
                </a:lnTo>
                <a:close/>
              </a:path>
              <a:path w="10143490" h="2771140" extrusionOk="0">
                <a:moveTo>
                  <a:pt x="569074" y="513791"/>
                </a:moveTo>
                <a:lnTo>
                  <a:pt x="560184" y="494347"/>
                </a:lnTo>
                <a:lnTo>
                  <a:pt x="557072" y="487527"/>
                </a:lnTo>
                <a:lnTo>
                  <a:pt x="530364" y="475729"/>
                </a:lnTo>
                <a:lnTo>
                  <a:pt x="467118" y="486524"/>
                </a:lnTo>
                <a:lnTo>
                  <a:pt x="467118" y="506603"/>
                </a:lnTo>
                <a:lnTo>
                  <a:pt x="473087" y="501954"/>
                </a:lnTo>
                <a:lnTo>
                  <a:pt x="496735" y="494347"/>
                </a:lnTo>
                <a:lnTo>
                  <a:pt x="533933" y="497446"/>
                </a:lnTo>
                <a:lnTo>
                  <a:pt x="546290" y="510451"/>
                </a:lnTo>
                <a:lnTo>
                  <a:pt x="547027" y="534885"/>
                </a:lnTo>
                <a:lnTo>
                  <a:pt x="547154" y="538911"/>
                </a:lnTo>
                <a:lnTo>
                  <a:pt x="547204" y="540588"/>
                </a:lnTo>
                <a:lnTo>
                  <a:pt x="535178" y="534885"/>
                </a:lnTo>
                <a:lnTo>
                  <a:pt x="470395" y="538911"/>
                </a:lnTo>
                <a:lnTo>
                  <a:pt x="457060" y="556602"/>
                </a:lnTo>
                <a:lnTo>
                  <a:pt x="455053" y="593991"/>
                </a:lnTo>
                <a:lnTo>
                  <a:pt x="465848" y="609219"/>
                </a:lnTo>
                <a:lnTo>
                  <a:pt x="507034" y="621055"/>
                </a:lnTo>
                <a:lnTo>
                  <a:pt x="546709" y="617359"/>
                </a:lnTo>
                <a:lnTo>
                  <a:pt x="566064" y="604520"/>
                </a:lnTo>
                <a:lnTo>
                  <a:pt x="568312" y="599020"/>
                </a:lnTo>
                <a:lnTo>
                  <a:pt x="569074" y="597166"/>
                </a:lnTo>
                <a:lnTo>
                  <a:pt x="569074" y="561060"/>
                </a:lnTo>
                <a:lnTo>
                  <a:pt x="555371" y="561060"/>
                </a:lnTo>
                <a:lnTo>
                  <a:pt x="547827" y="561060"/>
                </a:lnTo>
                <a:lnTo>
                  <a:pt x="548640" y="587908"/>
                </a:lnTo>
                <a:lnTo>
                  <a:pt x="548665" y="588391"/>
                </a:lnTo>
                <a:lnTo>
                  <a:pt x="545490" y="598805"/>
                </a:lnTo>
                <a:lnTo>
                  <a:pt x="487895" y="599020"/>
                </a:lnTo>
                <a:lnTo>
                  <a:pt x="475411" y="587908"/>
                </a:lnTo>
                <a:lnTo>
                  <a:pt x="473570" y="566978"/>
                </a:lnTo>
                <a:lnTo>
                  <a:pt x="483031" y="556031"/>
                </a:lnTo>
                <a:lnTo>
                  <a:pt x="510159" y="549325"/>
                </a:lnTo>
                <a:lnTo>
                  <a:pt x="547763" y="559079"/>
                </a:lnTo>
                <a:lnTo>
                  <a:pt x="547522" y="551078"/>
                </a:lnTo>
                <a:lnTo>
                  <a:pt x="547674" y="556031"/>
                </a:lnTo>
                <a:lnTo>
                  <a:pt x="547763" y="559079"/>
                </a:lnTo>
                <a:lnTo>
                  <a:pt x="554939" y="559079"/>
                </a:lnTo>
                <a:lnTo>
                  <a:pt x="569074" y="559079"/>
                </a:lnTo>
                <a:lnTo>
                  <a:pt x="569074" y="513791"/>
                </a:lnTo>
                <a:close/>
              </a:path>
              <a:path w="10143490" h="2771140" extrusionOk="0">
                <a:moveTo>
                  <a:pt x="593979" y="896277"/>
                </a:moveTo>
                <a:lnTo>
                  <a:pt x="573887" y="896277"/>
                </a:lnTo>
                <a:lnTo>
                  <a:pt x="526300" y="1013383"/>
                </a:lnTo>
                <a:lnTo>
                  <a:pt x="476948" y="896277"/>
                </a:lnTo>
                <a:lnTo>
                  <a:pt x="455485" y="896277"/>
                </a:lnTo>
                <a:lnTo>
                  <a:pt x="514388" y="1035583"/>
                </a:lnTo>
                <a:lnTo>
                  <a:pt x="534746" y="1035583"/>
                </a:lnTo>
                <a:lnTo>
                  <a:pt x="541629" y="1019403"/>
                </a:lnTo>
                <a:lnTo>
                  <a:pt x="593979" y="896277"/>
                </a:lnTo>
                <a:close/>
              </a:path>
              <a:path w="10143490" h="2771140" extrusionOk="0">
                <a:moveTo>
                  <a:pt x="596569" y="1769884"/>
                </a:moveTo>
                <a:lnTo>
                  <a:pt x="587679" y="1750428"/>
                </a:lnTo>
                <a:lnTo>
                  <a:pt x="584568" y="1743608"/>
                </a:lnTo>
                <a:lnTo>
                  <a:pt x="557860" y="1731822"/>
                </a:lnTo>
                <a:lnTo>
                  <a:pt x="494665" y="1742605"/>
                </a:lnTo>
                <a:lnTo>
                  <a:pt x="494665" y="1762696"/>
                </a:lnTo>
                <a:lnTo>
                  <a:pt x="500646" y="1758048"/>
                </a:lnTo>
                <a:lnTo>
                  <a:pt x="524281" y="1750428"/>
                </a:lnTo>
                <a:lnTo>
                  <a:pt x="561454" y="1753539"/>
                </a:lnTo>
                <a:lnTo>
                  <a:pt x="573836" y="1766531"/>
                </a:lnTo>
                <a:lnTo>
                  <a:pt x="574573" y="1790979"/>
                </a:lnTo>
                <a:lnTo>
                  <a:pt x="574700" y="1794992"/>
                </a:lnTo>
                <a:lnTo>
                  <a:pt x="574751" y="1796681"/>
                </a:lnTo>
                <a:lnTo>
                  <a:pt x="562724" y="1790979"/>
                </a:lnTo>
                <a:lnTo>
                  <a:pt x="497941" y="1794992"/>
                </a:lnTo>
                <a:lnTo>
                  <a:pt x="484619" y="1812696"/>
                </a:lnTo>
                <a:lnTo>
                  <a:pt x="482561" y="1850085"/>
                </a:lnTo>
                <a:lnTo>
                  <a:pt x="493395" y="1865312"/>
                </a:lnTo>
                <a:lnTo>
                  <a:pt x="534593" y="1877148"/>
                </a:lnTo>
                <a:lnTo>
                  <a:pt x="574255" y="1873453"/>
                </a:lnTo>
                <a:lnTo>
                  <a:pt x="593610" y="1860600"/>
                </a:lnTo>
                <a:lnTo>
                  <a:pt x="595820" y="1855101"/>
                </a:lnTo>
                <a:lnTo>
                  <a:pt x="596569" y="1853247"/>
                </a:lnTo>
                <a:lnTo>
                  <a:pt x="596569" y="1817141"/>
                </a:lnTo>
                <a:lnTo>
                  <a:pt x="582930" y="1817141"/>
                </a:lnTo>
                <a:lnTo>
                  <a:pt x="575373" y="1817141"/>
                </a:lnTo>
                <a:lnTo>
                  <a:pt x="576199" y="1844001"/>
                </a:lnTo>
                <a:lnTo>
                  <a:pt x="576211" y="1844471"/>
                </a:lnTo>
                <a:lnTo>
                  <a:pt x="573036" y="1854898"/>
                </a:lnTo>
                <a:lnTo>
                  <a:pt x="515454" y="1855101"/>
                </a:lnTo>
                <a:lnTo>
                  <a:pt x="502970" y="1844001"/>
                </a:lnTo>
                <a:lnTo>
                  <a:pt x="501116" y="1823072"/>
                </a:lnTo>
                <a:lnTo>
                  <a:pt x="510578" y="1812124"/>
                </a:lnTo>
                <a:lnTo>
                  <a:pt x="537654" y="1805406"/>
                </a:lnTo>
                <a:lnTo>
                  <a:pt x="575322" y="1815172"/>
                </a:lnTo>
                <a:lnTo>
                  <a:pt x="582510" y="1815172"/>
                </a:lnTo>
                <a:lnTo>
                  <a:pt x="596569" y="1815172"/>
                </a:lnTo>
                <a:lnTo>
                  <a:pt x="596569" y="1769884"/>
                </a:lnTo>
                <a:close/>
              </a:path>
              <a:path w="10143490" h="2771140" extrusionOk="0">
                <a:moveTo>
                  <a:pt x="646074" y="58889"/>
                </a:moveTo>
                <a:lnTo>
                  <a:pt x="610006" y="58889"/>
                </a:lnTo>
                <a:lnTo>
                  <a:pt x="610006" y="19558"/>
                </a:lnTo>
                <a:lnTo>
                  <a:pt x="589915" y="19558"/>
                </a:lnTo>
                <a:lnTo>
                  <a:pt x="589915" y="58889"/>
                </a:lnTo>
                <a:lnTo>
                  <a:pt x="565632" y="58889"/>
                </a:lnTo>
                <a:lnTo>
                  <a:pt x="565632" y="77343"/>
                </a:lnTo>
                <a:lnTo>
                  <a:pt x="589915" y="77343"/>
                </a:lnTo>
                <a:lnTo>
                  <a:pt x="590537" y="171653"/>
                </a:lnTo>
                <a:lnTo>
                  <a:pt x="590537" y="172796"/>
                </a:lnTo>
                <a:lnTo>
                  <a:pt x="599960" y="191477"/>
                </a:lnTo>
                <a:lnTo>
                  <a:pt x="624814" y="200406"/>
                </a:lnTo>
                <a:lnTo>
                  <a:pt x="646074" y="197078"/>
                </a:lnTo>
                <a:lnTo>
                  <a:pt x="646074" y="179476"/>
                </a:lnTo>
                <a:lnTo>
                  <a:pt x="646074" y="178104"/>
                </a:lnTo>
                <a:lnTo>
                  <a:pt x="616089" y="179476"/>
                </a:lnTo>
                <a:lnTo>
                  <a:pt x="611225" y="171653"/>
                </a:lnTo>
                <a:lnTo>
                  <a:pt x="610006" y="77343"/>
                </a:lnTo>
                <a:lnTo>
                  <a:pt x="646074" y="77343"/>
                </a:lnTo>
                <a:lnTo>
                  <a:pt x="646074" y="58889"/>
                </a:lnTo>
                <a:close/>
              </a:path>
              <a:path w="10143490" h="2771140" extrusionOk="0">
                <a:moveTo>
                  <a:pt x="685253" y="2619641"/>
                </a:moveTo>
                <a:lnTo>
                  <a:pt x="676998" y="2587828"/>
                </a:lnTo>
                <a:lnTo>
                  <a:pt x="676109" y="2584386"/>
                </a:lnTo>
                <a:lnTo>
                  <a:pt x="662355" y="2574709"/>
                </a:lnTo>
                <a:lnTo>
                  <a:pt x="623062" y="2568575"/>
                </a:lnTo>
                <a:lnTo>
                  <a:pt x="584796" y="2582735"/>
                </a:lnTo>
                <a:lnTo>
                  <a:pt x="582663" y="2578620"/>
                </a:lnTo>
                <a:lnTo>
                  <a:pt x="542315" y="2568575"/>
                </a:lnTo>
                <a:lnTo>
                  <a:pt x="483400" y="2582214"/>
                </a:lnTo>
                <a:lnTo>
                  <a:pt x="483400" y="2710370"/>
                </a:lnTo>
                <a:lnTo>
                  <a:pt x="503504" y="2710370"/>
                </a:lnTo>
                <a:lnTo>
                  <a:pt x="503504" y="2592260"/>
                </a:lnTo>
                <a:lnTo>
                  <a:pt x="555117" y="2587828"/>
                </a:lnTo>
                <a:lnTo>
                  <a:pt x="573722" y="2601772"/>
                </a:lnTo>
                <a:lnTo>
                  <a:pt x="577481" y="2710370"/>
                </a:lnTo>
                <a:lnTo>
                  <a:pt x="597573" y="2710370"/>
                </a:lnTo>
                <a:lnTo>
                  <a:pt x="597573" y="2619641"/>
                </a:lnTo>
                <a:lnTo>
                  <a:pt x="596176" y="2604630"/>
                </a:lnTo>
                <a:lnTo>
                  <a:pt x="592670" y="2597861"/>
                </a:lnTo>
                <a:lnTo>
                  <a:pt x="592328" y="2597226"/>
                </a:lnTo>
                <a:lnTo>
                  <a:pt x="603707" y="2590889"/>
                </a:lnTo>
                <a:lnTo>
                  <a:pt x="642797" y="2587828"/>
                </a:lnTo>
                <a:lnTo>
                  <a:pt x="661403" y="2601772"/>
                </a:lnTo>
                <a:lnTo>
                  <a:pt x="665162" y="2710370"/>
                </a:lnTo>
                <a:lnTo>
                  <a:pt x="685253" y="2710370"/>
                </a:lnTo>
                <a:lnTo>
                  <a:pt x="685253" y="2619641"/>
                </a:lnTo>
                <a:close/>
              </a:path>
              <a:path w="10143490" h="2771140" extrusionOk="0">
                <a:moveTo>
                  <a:pt x="687324" y="1374495"/>
                </a:moveTo>
                <a:lnTo>
                  <a:pt x="677189" y="1339316"/>
                </a:lnTo>
                <a:lnTo>
                  <a:pt x="669417" y="1331302"/>
                </a:lnTo>
                <a:lnTo>
                  <a:pt x="665251" y="1327023"/>
                </a:lnTo>
                <a:lnTo>
                  <a:pt x="665251" y="1362849"/>
                </a:lnTo>
                <a:lnTo>
                  <a:pt x="660819" y="1421130"/>
                </a:lnTo>
                <a:lnTo>
                  <a:pt x="650036" y="1432763"/>
                </a:lnTo>
                <a:lnTo>
                  <a:pt x="623493" y="1440002"/>
                </a:lnTo>
                <a:lnTo>
                  <a:pt x="612254" y="1439062"/>
                </a:lnTo>
                <a:lnTo>
                  <a:pt x="595223" y="1431531"/>
                </a:lnTo>
                <a:lnTo>
                  <a:pt x="585165" y="1416697"/>
                </a:lnTo>
                <a:lnTo>
                  <a:pt x="579653" y="1385023"/>
                </a:lnTo>
                <a:lnTo>
                  <a:pt x="586371" y="1349502"/>
                </a:lnTo>
                <a:lnTo>
                  <a:pt x="602462" y="1334973"/>
                </a:lnTo>
                <a:lnTo>
                  <a:pt x="631304" y="1331302"/>
                </a:lnTo>
                <a:lnTo>
                  <a:pt x="656018" y="1342047"/>
                </a:lnTo>
                <a:lnTo>
                  <a:pt x="665251" y="1362849"/>
                </a:lnTo>
                <a:lnTo>
                  <a:pt x="665251" y="1327023"/>
                </a:lnTo>
                <a:lnTo>
                  <a:pt x="660082" y="1321689"/>
                </a:lnTo>
                <a:lnTo>
                  <a:pt x="634009" y="1313065"/>
                </a:lnTo>
                <a:lnTo>
                  <a:pt x="596214" y="1317015"/>
                </a:lnTo>
                <a:lnTo>
                  <a:pt x="576059" y="1330629"/>
                </a:lnTo>
                <a:lnTo>
                  <a:pt x="563676" y="1353286"/>
                </a:lnTo>
                <a:lnTo>
                  <a:pt x="559549" y="1385023"/>
                </a:lnTo>
                <a:lnTo>
                  <a:pt x="563448" y="1415669"/>
                </a:lnTo>
                <a:lnTo>
                  <a:pt x="563473" y="1415884"/>
                </a:lnTo>
                <a:lnTo>
                  <a:pt x="575043" y="1438897"/>
                </a:lnTo>
                <a:lnTo>
                  <a:pt x="575132" y="1439062"/>
                </a:lnTo>
                <a:lnTo>
                  <a:pt x="575208" y="1439214"/>
                </a:lnTo>
                <a:lnTo>
                  <a:pt x="595299" y="1453654"/>
                </a:lnTo>
                <a:lnTo>
                  <a:pt x="623811" y="1458455"/>
                </a:lnTo>
                <a:lnTo>
                  <a:pt x="650506" y="1453654"/>
                </a:lnTo>
                <a:lnTo>
                  <a:pt x="650836" y="1453654"/>
                </a:lnTo>
                <a:lnTo>
                  <a:pt x="669467" y="1440002"/>
                </a:lnTo>
                <a:lnTo>
                  <a:pt x="670979" y="1438897"/>
                </a:lnTo>
                <a:lnTo>
                  <a:pt x="683425" y="1415884"/>
                </a:lnTo>
                <a:lnTo>
                  <a:pt x="683539" y="1415669"/>
                </a:lnTo>
                <a:lnTo>
                  <a:pt x="687324" y="1374495"/>
                </a:lnTo>
                <a:close/>
              </a:path>
              <a:path w="10143490" h="2771140" extrusionOk="0">
                <a:moveTo>
                  <a:pt x="703135" y="2225484"/>
                </a:moveTo>
                <a:lnTo>
                  <a:pt x="700112" y="2209889"/>
                </a:lnTo>
                <a:lnTo>
                  <a:pt x="699566" y="2207082"/>
                </a:lnTo>
                <a:lnTo>
                  <a:pt x="694105" y="2178901"/>
                </a:lnTo>
                <a:lnTo>
                  <a:pt x="686523" y="2169972"/>
                </a:lnTo>
                <a:lnTo>
                  <a:pt x="681494" y="2164042"/>
                </a:lnTo>
                <a:lnTo>
                  <a:pt x="681494" y="2207082"/>
                </a:lnTo>
                <a:lnTo>
                  <a:pt x="604151" y="2207082"/>
                </a:lnTo>
                <a:lnTo>
                  <a:pt x="613384" y="2176627"/>
                </a:lnTo>
                <a:lnTo>
                  <a:pt x="625500" y="2169972"/>
                </a:lnTo>
                <a:lnTo>
                  <a:pt x="659485" y="2170861"/>
                </a:lnTo>
                <a:lnTo>
                  <a:pt x="675881" y="2184438"/>
                </a:lnTo>
                <a:lnTo>
                  <a:pt x="681494" y="2207082"/>
                </a:lnTo>
                <a:lnTo>
                  <a:pt x="681494" y="2164042"/>
                </a:lnTo>
                <a:lnTo>
                  <a:pt x="678014" y="2159927"/>
                </a:lnTo>
                <a:lnTo>
                  <a:pt x="652856" y="2150503"/>
                </a:lnTo>
                <a:lnTo>
                  <a:pt x="616775" y="2154415"/>
                </a:lnTo>
                <a:lnTo>
                  <a:pt x="597306" y="2168017"/>
                </a:lnTo>
                <a:lnTo>
                  <a:pt x="585177" y="2190407"/>
                </a:lnTo>
                <a:lnTo>
                  <a:pt x="581621" y="2233638"/>
                </a:lnTo>
                <a:lnTo>
                  <a:pt x="593242" y="2270645"/>
                </a:lnTo>
                <a:lnTo>
                  <a:pt x="611276" y="2287752"/>
                </a:lnTo>
                <a:lnTo>
                  <a:pt x="645591" y="2295842"/>
                </a:lnTo>
                <a:lnTo>
                  <a:pt x="694461" y="2286063"/>
                </a:lnTo>
                <a:lnTo>
                  <a:pt x="694461" y="2274125"/>
                </a:lnTo>
                <a:lnTo>
                  <a:pt x="694461" y="2265400"/>
                </a:lnTo>
                <a:lnTo>
                  <a:pt x="627583" y="2274125"/>
                </a:lnTo>
                <a:lnTo>
                  <a:pt x="613232" y="2264283"/>
                </a:lnTo>
                <a:lnTo>
                  <a:pt x="604431" y="2247900"/>
                </a:lnTo>
                <a:lnTo>
                  <a:pt x="602615" y="2225484"/>
                </a:lnTo>
                <a:lnTo>
                  <a:pt x="703135" y="2225484"/>
                </a:lnTo>
                <a:close/>
              </a:path>
              <a:path w="10143490" h="2771140" extrusionOk="0">
                <a:moveTo>
                  <a:pt x="708583" y="477583"/>
                </a:moveTo>
                <a:lnTo>
                  <a:pt x="608634" y="477583"/>
                </a:lnTo>
                <a:lnTo>
                  <a:pt x="608634" y="494868"/>
                </a:lnTo>
                <a:lnTo>
                  <a:pt x="684720" y="494868"/>
                </a:lnTo>
                <a:lnTo>
                  <a:pt x="606679" y="598754"/>
                </a:lnTo>
                <a:lnTo>
                  <a:pt x="606679" y="616889"/>
                </a:lnTo>
                <a:lnTo>
                  <a:pt x="708583" y="616889"/>
                </a:lnTo>
                <a:lnTo>
                  <a:pt x="708583" y="604304"/>
                </a:lnTo>
                <a:lnTo>
                  <a:pt x="708583" y="599020"/>
                </a:lnTo>
                <a:lnTo>
                  <a:pt x="629932" y="599020"/>
                </a:lnTo>
                <a:lnTo>
                  <a:pt x="708583" y="495185"/>
                </a:lnTo>
                <a:lnTo>
                  <a:pt x="708583" y="494868"/>
                </a:lnTo>
                <a:lnTo>
                  <a:pt x="708583" y="488734"/>
                </a:lnTo>
                <a:lnTo>
                  <a:pt x="708583" y="477583"/>
                </a:lnTo>
                <a:close/>
              </a:path>
              <a:path w="10143490" h="2771140" extrusionOk="0">
                <a:moveTo>
                  <a:pt x="734225" y="969391"/>
                </a:moveTo>
                <a:lnTo>
                  <a:pt x="731202" y="953795"/>
                </a:lnTo>
                <a:lnTo>
                  <a:pt x="730656" y="951001"/>
                </a:lnTo>
                <a:lnTo>
                  <a:pt x="725195" y="922820"/>
                </a:lnTo>
                <a:lnTo>
                  <a:pt x="717600" y="913879"/>
                </a:lnTo>
                <a:lnTo>
                  <a:pt x="712584" y="907986"/>
                </a:lnTo>
                <a:lnTo>
                  <a:pt x="712584" y="951001"/>
                </a:lnTo>
                <a:lnTo>
                  <a:pt x="635254" y="951001"/>
                </a:lnTo>
                <a:lnTo>
                  <a:pt x="644486" y="920546"/>
                </a:lnTo>
                <a:lnTo>
                  <a:pt x="656590" y="913879"/>
                </a:lnTo>
                <a:lnTo>
                  <a:pt x="690587" y="914768"/>
                </a:lnTo>
                <a:lnTo>
                  <a:pt x="706983" y="928344"/>
                </a:lnTo>
                <a:lnTo>
                  <a:pt x="712584" y="951001"/>
                </a:lnTo>
                <a:lnTo>
                  <a:pt x="712584" y="907986"/>
                </a:lnTo>
                <a:lnTo>
                  <a:pt x="709053" y="903833"/>
                </a:lnTo>
                <a:lnTo>
                  <a:pt x="683945" y="894422"/>
                </a:lnTo>
                <a:lnTo>
                  <a:pt x="647865" y="898321"/>
                </a:lnTo>
                <a:lnTo>
                  <a:pt x="628408" y="911923"/>
                </a:lnTo>
                <a:lnTo>
                  <a:pt x="616229" y="934326"/>
                </a:lnTo>
                <a:lnTo>
                  <a:pt x="612660" y="977557"/>
                </a:lnTo>
                <a:lnTo>
                  <a:pt x="624344" y="1014552"/>
                </a:lnTo>
                <a:lnTo>
                  <a:pt x="642366" y="1031671"/>
                </a:lnTo>
                <a:lnTo>
                  <a:pt x="676694" y="1039761"/>
                </a:lnTo>
                <a:lnTo>
                  <a:pt x="725551" y="1029982"/>
                </a:lnTo>
                <a:lnTo>
                  <a:pt x="725551" y="1018044"/>
                </a:lnTo>
                <a:lnTo>
                  <a:pt x="725551" y="1009307"/>
                </a:lnTo>
                <a:lnTo>
                  <a:pt x="658672" y="1018044"/>
                </a:lnTo>
                <a:lnTo>
                  <a:pt x="644271" y="1008202"/>
                </a:lnTo>
                <a:lnTo>
                  <a:pt x="635508" y="991806"/>
                </a:lnTo>
                <a:lnTo>
                  <a:pt x="633704" y="969391"/>
                </a:lnTo>
                <a:lnTo>
                  <a:pt x="734225" y="969391"/>
                </a:lnTo>
                <a:close/>
              </a:path>
              <a:path w="10143490" h="2771140" extrusionOk="0">
                <a:moveTo>
                  <a:pt x="753897" y="2571064"/>
                </a:moveTo>
                <a:lnTo>
                  <a:pt x="733806" y="2571064"/>
                </a:lnTo>
                <a:lnTo>
                  <a:pt x="733806" y="2710370"/>
                </a:lnTo>
                <a:lnTo>
                  <a:pt x="753897" y="2710370"/>
                </a:lnTo>
                <a:lnTo>
                  <a:pt x="753897" y="2571064"/>
                </a:lnTo>
                <a:close/>
              </a:path>
              <a:path w="10143490" h="2771140" extrusionOk="0">
                <a:moveTo>
                  <a:pt x="755015" y="2524175"/>
                </a:moveTo>
                <a:lnTo>
                  <a:pt x="732637" y="2524175"/>
                </a:lnTo>
                <a:lnTo>
                  <a:pt x="732637" y="2546223"/>
                </a:lnTo>
                <a:lnTo>
                  <a:pt x="755015" y="2546223"/>
                </a:lnTo>
                <a:lnTo>
                  <a:pt x="755015" y="2524175"/>
                </a:lnTo>
                <a:close/>
              </a:path>
              <a:path w="10143490" h="2771140" extrusionOk="0">
                <a:moveTo>
                  <a:pt x="758177" y="1872970"/>
                </a:moveTo>
                <a:lnTo>
                  <a:pt x="756793" y="1767243"/>
                </a:lnTo>
                <a:lnTo>
                  <a:pt x="748055" y="1750428"/>
                </a:lnTo>
                <a:lnTo>
                  <a:pt x="743267" y="1741233"/>
                </a:lnTo>
                <a:lnTo>
                  <a:pt x="702919" y="1731187"/>
                </a:lnTo>
                <a:lnTo>
                  <a:pt x="643953" y="1744827"/>
                </a:lnTo>
                <a:lnTo>
                  <a:pt x="643953" y="1872970"/>
                </a:lnTo>
                <a:lnTo>
                  <a:pt x="664108" y="1872970"/>
                </a:lnTo>
                <a:lnTo>
                  <a:pt x="664108" y="1754873"/>
                </a:lnTo>
                <a:lnTo>
                  <a:pt x="715721" y="1750428"/>
                </a:lnTo>
                <a:lnTo>
                  <a:pt x="734326" y="1764385"/>
                </a:lnTo>
                <a:lnTo>
                  <a:pt x="738085" y="1872970"/>
                </a:lnTo>
                <a:lnTo>
                  <a:pt x="758177" y="1872970"/>
                </a:lnTo>
                <a:close/>
              </a:path>
              <a:path w="10143490" h="2771140" extrusionOk="0">
                <a:moveTo>
                  <a:pt x="800277" y="132003"/>
                </a:moveTo>
                <a:lnTo>
                  <a:pt x="797255" y="116408"/>
                </a:lnTo>
                <a:lnTo>
                  <a:pt x="796709" y="113601"/>
                </a:lnTo>
                <a:lnTo>
                  <a:pt x="791248" y="85432"/>
                </a:lnTo>
                <a:lnTo>
                  <a:pt x="783678" y="76492"/>
                </a:lnTo>
                <a:lnTo>
                  <a:pt x="778637" y="70561"/>
                </a:lnTo>
                <a:lnTo>
                  <a:pt x="778637" y="113601"/>
                </a:lnTo>
                <a:lnTo>
                  <a:pt x="701306" y="113601"/>
                </a:lnTo>
                <a:lnTo>
                  <a:pt x="710539" y="83159"/>
                </a:lnTo>
                <a:lnTo>
                  <a:pt x="722642" y="76492"/>
                </a:lnTo>
                <a:lnTo>
                  <a:pt x="756640" y="77381"/>
                </a:lnTo>
                <a:lnTo>
                  <a:pt x="773036" y="90957"/>
                </a:lnTo>
                <a:lnTo>
                  <a:pt x="778637" y="113601"/>
                </a:lnTo>
                <a:lnTo>
                  <a:pt x="778637" y="70561"/>
                </a:lnTo>
                <a:lnTo>
                  <a:pt x="775157" y="66446"/>
                </a:lnTo>
                <a:lnTo>
                  <a:pt x="750011" y="57023"/>
                </a:lnTo>
                <a:lnTo>
                  <a:pt x="713917" y="60934"/>
                </a:lnTo>
                <a:lnTo>
                  <a:pt x="694461" y="74536"/>
                </a:lnTo>
                <a:lnTo>
                  <a:pt x="682282" y="96926"/>
                </a:lnTo>
                <a:lnTo>
                  <a:pt x="678713" y="140157"/>
                </a:lnTo>
                <a:lnTo>
                  <a:pt x="690384" y="177165"/>
                </a:lnTo>
                <a:lnTo>
                  <a:pt x="708418" y="194271"/>
                </a:lnTo>
                <a:lnTo>
                  <a:pt x="742746" y="202361"/>
                </a:lnTo>
                <a:lnTo>
                  <a:pt x="791603" y="192582"/>
                </a:lnTo>
                <a:lnTo>
                  <a:pt x="791603" y="180644"/>
                </a:lnTo>
                <a:lnTo>
                  <a:pt x="791603" y="171919"/>
                </a:lnTo>
                <a:lnTo>
                  <a:pt x="724738" y="180644"/>
                </a:lnTo>
                <a:lnTo>
                  <a:pt x="710374" y="170802"/>
                </a:lnTo>
                <a:lnTo>
                  <a:pt x="701573" y="154419"/>
                </a:lnTo>
                <a:lnTo>
                  <a:pt x="699757" y="132003"/>
                </a:lnTo>
                <a:lnTo>
                  <a:pt x="800277" y="132003"/>
                </a:lnTo>
                <a:close/>
              </a:path>
              <a:path w="10143490" h="2771140" extrusionOk="0">
                <a:moveTo>
                  <a:pt x="801446" y="1314132"/>
                </a:moveTo>
                <a:lnTo>
                  <a:pt x="728306" y="1326134"/>
                </a:lnTo>
                <a:lnTo>
                  <a:pt x="728306" y="1454277"/>
                </a:lnTo>
                <a:lnTo>
                  <a:pt x="748398" y="1454277"/>
                </a:lnTo>
                <a:lnTo>
                  <a:pt x="748398" y="1335913"/>
                </a:lnTo>
                <a:lnTo>
                  <a:pt x="801446" y="1332001"/>
                </a:lnTo>
                <a:lnTo>
                  <a:pt x="801446" y="1314132"/>
                </a:lnTo>
                <a:close/>
              </a:path>
              <a:path w="10143490" h="2771140" extrusionOk="0">
                <a:moveTo>
                  <a:pt x="816724" y="2151519"/>
                </a:moveTo>
                <a:lnTo>
                  <a:pt x="743585" y="2163521"/>
                </a:lnTo>
                <a:lnTo>
                  <a:pt x="743585" y="2291664"/>
                </a:lnTo>
                <a:lnTo>
                  <a:pt x="763689" y="2291664"/>
                </a:lnTo>
                <a:lnTo>
                  <a:pt x="763689" y="2173300"/>
                </a:lnTo>
                <a:lnTo>
                  <a:pt x="816724" y="2169388"/>
                </a:lnTo>
                <a:lnTo>
                  <a:pt x="816724" y="2151519"/>
                </a:lnTo>
                <a:close/>
              </a:path>
              <a:path w="10143490" h="2771140" extrusionOk="0">
                <a:moveTo>
                  <a:pt x="847826" y="895438"/>
                </a:moveTo>
                <a:lnTo>
                  <a:pt x="774687" y="907440"/>
                </a:lnTo>
                <a:lnTo>
                  <a:pt x="774687" y="1035583"/>
                </a:lnTo>
                <a:lnTo>
                  <a:pt x="794778" y="1035583"/>
                </a:lnTo>
                <a:lnTo>
                  <a:pt x="794778" y="917219"/>
                </a:lnTo>
                <a:lnTo>
                  <a:pt x="847826" y="913307"/>
                </a:lnTo>
                <a:lnTo>
                  <a:pt x="847826" y="895438"/>
                </a:lnTo>
                <a:close/>
              </a:path>
              <a:path w="10143490" h="2771140" extrusionOk="0">
                <a:moveTo>
                  <a:pt x="861352" y="550697"/>
                </a:moveTo>
                <a:lnTo>
                  <a:pt x="858329" y="535101"/>
                </a:lnTo>
                <a:lnTo>
                  <a:pt x="857796" y="532295"/>
                </a:lnTo>
                <a:lnTo>
                  <a:pt x="852335" y="504126"/>
                </a:lnTo>
                <a:lnTo>
                  <a:pt x="844753" y="495185"/>
                </a:lnTo>
                <a:lnTo>
                  <a:pt x="839724" y="489254"/>
                </a:lnTo>
                <a:lnTo>
                  <a:pt x="839724" y="532295"/>
                </a:lnTo>
                <a:lnTo>
                  <a:pt x="762381" y="532295"/>
                </a:lnTo>
                <a:lnTo>
                  <a:pt x="771613" y="501853"/>
                </a:lnTo>
                <a:lnTo>
                  <a:pt x="783729" y="495185"/>
                </a:lnTo>
                <a:lnTo>
                  <a:pt x="817714" y="496074"/>
                </a:lnTo>
                <a:lnTo>
                  <a:pt x="834110" y="509651"/>
                </a:lnTo>
                <a:lnTo>
                  <a:pt x="839724" y="532295"/>
                </a:lnTo>
                <a:lnTo>
                  <a:pt x="839724" y="489254"/>
                </a:lnTo>
                <a:lnTo>
                  <a:pt x="836244" y="485140"/>
                </a:lnTo>
                <a:lnTo>
                  <a:pt x="811085" y="475729"/>
                </a:lnTo>
                <a:lnTo>
                  <a:pt x="775004" y="479628"/>
                </a:lnTo>
                <a:lnTo>
                  <a:pt x="755535" y="493229"/>
                </a:lnTo>
                <a:lnTo>
                  <a:pt x="743356" y="515632"/>
                </a:lnTo>
                <a:lnTo>
                  <a:pt x="739800" y="558863"/>
                </a:lnTo>
                <a:lnTo>
                  <a:pt x="751471" y="595858"/>
                </a:lnTo>
                <a:lnTo>
                  <a:pt x="769505" y="612978"/>
                </a:lnTo>
                <a:lnTo>
                  <a:pt x="803821" y="621055"/>
                </a:lnTo>
                <a:lnTo>
                  <a:pt x="852690" y="611276"/>
                </a:lnTo>
                <a:lnTo>
                  <a:pt x="852690" y="599351"/>
                </a:lnTo>
                <a:lnTo>
                  <a:pt x="852690" y="590613"/>
                </a:lnTo>
                <a:lnTo>
                  <a:pt x="785812" y="599351"/>
                </a:lnTo>
                <a:lnTo>
                  <a:pt x="771461" y="589495"/>
                </a:lnTo>
                <a:lnTo>
                  <a:pt x="762647" y="573112"/>
                </a:lnTo>
                <a:lnTo>
                  <a:pt x="760844" y="550697"/>
                </a:lnTo>
                <a:lnTo>
                  <a:pt x="861352" y="550697"/>
                </a:lnTo>
                <a:close/>
              </a:path>
              <a:path w="10143490" h="2771140" extrusionOk="0">
                <a:moveTo>
                  <a:pt x="867600" y="2571064"/>
                </a:moveTo>
                <a:lnTo>
                  <a:pt x="831583" y="2571064"/>
                </a:lnTo>
                <a:lnTo>
                  <a:pt x="831583" y="2531732"/>
                </a:lnTo>
                <a:lnTo>
                  <a:pt x="811491" y="2531732"/>
                </a:lnTo>
                <a:lnTo>
                  <a:pt x="811491" y="2571064"/>
                </a:lnTo>
                <a:lnTo>
                  <a:pt x="787158" y="2571064"/>
                </a:lnTo>
                <a:lnTo>
                  <a:pt x="787158" y="2589517"/>
                </a:lnTo>
                <a:lnTo>
                  <a:pt x="811491" y="2589517"/>
                </a:lnTo>
                <a:lnTo>
                  <a:pt x="812101" y="2683827"/>
                </a:lnTo>
                <a:lnTo>
                  <a:pt x="812114" y="2684970"/>
                </a:lnTo>
                <a:lnTo>
                  <a:pt x="821537" y="2703652"/>
                </a:lnTo>
                <a:lnTo>
                  <a:pt x="846391" y="2712580"/>
                </a:lnTo>
                <a:lnTo>
                  <a:pt x="867600" y="2709253"/>
                </a:lnTo>
                <a:lnTo>
                  <a:pt x="867600" y="2691650"/>
                </a:lnTo>
                <a:lnTo>
                  <a:pt x="867600" y="2690279"/>
                </a:lnTo>
                <a:lnTo>
                  <a:pt x="837615" y="2691650"/>
                </a:lnTo>
                <a:lnTo>
                  <a:pt x="832802" y="2683827"/>
                </a:lnTo>
                <a:lnTo>
                  <a:pt x="831583" y="2589517"/>
                </a:lnTo>
                <a:lnTo>
                  <a:pt x="867600" y="2589517"/>
                </a:lnTo>
                <a:lnTo>
                  <a:pt x="867600" y="2571064"/>
                </a:lnTo>
                <a:close/>
              </a:path>
              <a:path w="10143490" h="2771140" extrusionOk="0">
                <a:moveTo>
                  <a:pt x="902817" y="843254"/>
                </a:moveTo>
                <a:lnTo>
                  <a:pt x="882726" y="843254"/>
                </a:lnTo>
                <a:lnTo>
                  <a:pt x="882726" y="1035583"/>
                </a:lnTo>
                <a:lnTo>
                  <a:pt x="902817" y="1035583"/>
                </a:lnTo>
                <a:lnTo>
                  <a:pt x="902817" y="843254"/>
                </a:lnTo>
                <a:close/>
              </a:path>
              <a:path w="10143490" h="2771140" extrusionOk="0">
                <a:moveTo>
                  <a:pt x="915771" y="1769884"/>
                </a:moveTo>
                <a:lnTo>
                  <a:pt x="906881" y="1750428"/>
                </a:lnTo>
                <a:lnTo>
                  <a:pt x="903770" y="1743608"/>
                </a:lnTo>
                <a:lnTo>
                  <a:pt x="877062" y="1731822"/>
                </a:lnTo>
                <a:lnTo>
                  <a:pt x="813866" y="1742605"/>
                </a:lnTo>
                <a:lnTo>
                  <a:pt x="813866" y="1762696"/>
                </a:lnTo>
                <a:lnTo>
                  <a:pt x="819797" y="1758048"/>
                </a:lnTo>
                <a:lnTo>
                  <a:pt x="843432" y="1750428"/>
                </a:lnTo>
                <a:lnTo>
                  <a:pt x="880630" y="1753539"/>
                </a:lnTo>
                <a:lnTo>
                  <a:pt x="892987" y="1766531"/>
                </a:lnTo>
                <a:lnTo>
                  <a:pt x="893737" y="1790979"/>
                </a:lnTo>
                <a:lnTo>
                  <a:pt x="893851" y="1794992"/>
                </a:lnTo>
                <a:lnTo>
                  <a:pt x="893902" y="1796681"/>
                </a:lnTo>
                <a:lnTo>
                  <a:pt x="881875" y="1790979"/>
                </a:lnTo>
                <a:lnTo>
                  <a:pt x="817092" y="1794992"/>
                </a:lnTo>
                <a:lnTo>
                  <a:pt x="803770" y="1812696"/>
                </a:lnTo>
                <a:lnTo>
                  <a:pt x="801763" y="1850085"/>
                </a:lnTo>
                <a:lnTo>
                  <a:pt x="812546" y="1865312"/>
                </a:lnTo>
                <a:lnTo>
                  <a:pt x="853795" y="1877148"/>
                </a:lnTo>
                <a:lnTo>
                  <a:pt x="893406" y="1873453"/>
                </a:lnTo>
                <a:lnTo>
                  <a:pt x="912761" y="1860600"/>
                </a:lnTo>
                <a:lnTo>
                  <a:pt x="915022" y="1855101"/>
                </a:lnTo>
                <a:lnTo>
                  <a:pt x="915771" y="1853247"/>
                </a:lnTo>
                <a:lnTo>
                  <a:pt x="915771" y="1817141"/>
                </a:lnTo>
                <a:lnTo>
                  <a:pt x="902081" y="1817141"/>
                </a:lnTo>
                <a:lnTo>
                  <a:pt x="894524" y="1817141"/>
                </a:lnTo>
                <a:lnTo>
                  <a:pt x="895350" y="1844001"/>
                </a:lnTo>
                <a:lnTo>
                  <a:pt x="895362" y="1844471"/>
                </a:lnTo>
                <a:lnTo>
                  <a:pt x="892187" y="1854898"/>
                </a:lnTo>
                <a:lnTo>
                  <a:pt x="834593" y="1855101"/>
                </a:lnTo>
                <a:lnTo>
                  <a:pt x="822121" y="1844001"/>
                </a:lnTo>
                <a:lnTo>
                  <a:pt x="820267" y="1823072"/>
                </a:lnTo>
                <a:lnTo>
                  <a:pt x="829729" y="1812124"/>
                </a:lnTo>
                <a:lnTo>
                  <a:pt x="856869" y="1805406"/>
                </a:lnTo>
                <a:lnTo>
                  <a:pt x="894473" y="1815172"/>
                </a:lnTo>
                <a:lnTo>
                  <a:pt x="901661" y="1815172"/>
                </a:lnTo>
                <a:lnTo>
                  <a:pt x="915771" y="1815172"/>
                </a:lnTo>
                <a:lnTo>
                  <a:pt x="915771" y="1769884"/>
                </a:lnTo>
                <a:close/>
              </a:path>
              <a:path w="10143490" h="2771140" extrusionOk="0">
                <a:moveTo>
                  <a:pt x="940739" y="1256080"/>
                </a:moveTo>
                <a:lnTo>
                  <a:pt x="920635" y="1256080"/>
                </a:lnTo>
                <a:lnTo>
                  <a:pt x="920635" y="1323289"/>
                </a:lnTo>
                <a:lnTo>
                  <a:pt x="920635" y="1340929"/>
                </a:lnTo>
                <a:lnTo>
                  <a:pt x="920635" y="1431645"/>
                </a:lnTo>
                <a:lnTo>
                  <a:pt x="884631" y="1440002"/>
                </a:lnTo>
                <a:lnTo>
                  <a:pt x="862266" y="1435455"/>
                </a:lnTo>
                <a:lnTo>
                  <a:pt x="846340" y="1419542"/>
                </a:lnTo>
                <a:lnTo>
                  <a:pt x="840790" y="1382801"/>
                </a:lnTo>
                <a:lnTo>
                  <a:pt x="852525" y="1342148"/>
                </a:lnTo>
                <a:lnTo>
                  <a:pt x="876007" y="1331582"/>
                </a:lnTo>
                <a:lnTo>
                  <a:pt x="920635" y="1340929"/>
                </a:lnTo>
                <a:lnTo>
                  <a:pt x="920635" y="1323289"/>
                </a:lnTo>
                <a:lnTo>
                  <a:pt x="855141" y="1317485"/>
                </a:lnTo>
                <a:lnTo>
                  <a:pt x="835177" y="1331734"/>
                </a:lnTo>
                <a:lnTo>
                  <a:pt x="823468" y="1353858"/>
                </a:lnTo>
                <a:lnTo>
                  <a:pt x="819581" y="1382801"/>
                </a:lnTo>
                <a:lnTo>
                  <a:pt x="825715" y="1421866"/>
                </a:lnTo>
                <a:lnTo>
                  <a:pt x="848614" y="1449997"/>
                </a:lnTo>
                <a:lnTo>
                  <a:pt x="884313" y="1458455"/>
                </a:lnTo>
                <a:lnTo>
                  <a:pt x="909269" y="1455864"/>
                </a:lnTo>
                <a:lnTo>
                  <a:pt x="938784" y="1440002"/>
                </a:lnTo>
                <a:lnTo>
                  <a:pt x="939749" y="1353858"/>
                </a:lnTo>
                <a:lnTo>
                  <a:pt x="939863" y="1342148"/>
                </a:lnTo>
                <a:lnTo>
                  <a:pt x="939977" y="1331582"/>
                </a:lnTo>
                <a:lnTo>
                  <a:pt x="939977" y="1330883"/>
                </a:lnTo>
                <a:lnTo>
                  <a:pt x="940739" y="1256080"/>
                </a:lnTo>
                <a:close/>
              </a:path>
              <a:path w="10143490" h="2771140" extrusionOk="0">
                <a:moveTo>
                  <a:pt x="954913" y="198183"/>
                </a:moveTo>
                <a:lnTo>
                  <a:pt x="953516" y="92456"/>
                </a:lnTo>
                <a:lnTo>
                  <a:pt x="944816" y="75641"/>
                </a:lnTo>
                <a:lnTo>
                  <a:pt x="940054" y="66446"/>
                </a:lnTo>
                <a:lnTo>
                  <a:pt x="899642" y="56400"/>
                </a:lnTo>
                <a:lnTo>
                  <a:pt x="840740" y="70040"/>
                </a:lnTo>
                <a:lnTo>
                  <a:pt x="840740" y="198183"/>
                </a:lnTo>
                <a:lnTo>
                  <a:pt x="860831" y="198183"/>
                </a:lnTo>
                <a:lnTo>
                  <a:pt x="860831" y="80086"/>
                </a:lnTo>
                <a:lnTo>
                  <a:pt x="912495" y="75641"/>
                </a:lnTo>
                <a:lnTo>
                  <a:pt x="931113" y="89598"/>
                </a:lnTo>
                <a:lnTo>
                  <a:pt x="934808" y="198183"/>
                </a:lnTo>
                <a:lnTo>
                  <a:pt x="954913" y="198183"/>
                </a:lnTo>
                <a:close/>
              </a:path>
              <a:path w="10143490" h="2771140" extrusionOk="0">
                <a:moveTo>
                  <a:pt x="961618" y="2188578"/>
                </a:moveTo>
                <a:lnTo>
                  <a:pt x="952741" y="2169122"/>
                </a:lnTo>
                <a:lnTo>
                  <a:pt x="949617" y="2162302"/>
                </a:lnTo>
                <a:lnTo>
                  <a:pt x="922909" y="2150516"/>
                </a:lnTo>
                <a:lnTo>
                  <a:pt x="859713" y="2161298"/>
                </a:lnTo>
                <a:lnTo>
                  <a:pt x="859713" y="2181390"/>
                </a:lnTo>
                <a:lnTo>
                  <a:pt x="865695" y="2176742"/>
                </a:lnTo>
                <a:lnTo>
                  <a:pt x="889330" y="2169122"/>
                </a:lnTo>
                <a:lnTo>
                  <a:pt x="926515" y="2172233"/>
                </a:lnTo>
                <a:lnTo>
                  <a:pt x="938885" y="2185225"/>
                </a:lnTo>
                <a:lnTo>
                  <a:pt x="939634" y="2209673"/>
                </a:lnTo>
                <a:lnTo>
                  <a:pt x="939749" y="2213686"/>
                </a:lnTo>
                <a:lnTo>
                  <a:pt x="939800" y="2215375"/>
                </a:lnTo>
                <a:lnTo>
                  <a:pt x="927785" y="2209673"/>
                </a:lnTo>
                <a:lnTo>
                  <a:pt x="863003" y="2213686"/>
                </a:lnTo>
                <a:lnTo>
                  <a:pt x="849655" y="2231390"/>
                </a:lnTo>
                <a:lnTo>
                  <a:pt x="847610" y="2268778"/>
                </a:lnTo>
                <a:lnTo>
                  <a:pt x="858393" y="2284006"/>
                </a:lnTo>
                <a:lnTo>
                  <a:pt x="899642" y="2295842"/>
                </a:lnTo>
                <a:lnTo>
                  <a:pt x="939304" y="2292146"/>
                </a:lnTo>
                <a:lnTo>
                  <a:pt x="958659" y="2279294"/>
                </a:lnTo>
                <a:lnTo>
                  <a:pt x="960882" y="2273795"/>
                </a:lnTo>
                <a:lnTo>
                  <a:pt x="961618" y="2271953"/>
                </a:lnTo>
                <a:lnTo>
                  <a:pt x="961618" y="2235847"/>
                </a:lnTo>
                <a:lnTo>
                  <a:pt x="947928" y="2235847"/>
                </a:lnTo>
                <a:lnTo>
                  <a:pt x="940435" y="2235847"/>
                </a:lnTo>
                <a:lnTo>
                  <a:pt x="941247" y="2262695"/>
                </a:lnTo>
                <a:lnTo>
                  <a:pt x="941260" y="2263178"/>
                </a:lnTo>
                <a:lnTo>
                  <a:pt x="938085" y="2273592"/>
                </a:lnTo>
                <a:lnTo>
                  <a:pt x="880503" y="2273795"/>
                </a:lnTo>
                <a:lnTo>
                  <a:pt x="868019" y="2262695"/>
                </a:lnTo>
                <a:lnTo>
                  <a:pt x="866114" y="2241766"/>
                </a:lnTo>
                <a:lnTo>
                  <a:pt x="875639" y="2230818"/>
                </a:lnTo>
                <a:lnTo>
                  <a:pt x="902716" y="2224100"/>
                </a:lnTo>
                <a:lnTo>
                  <a:pt x="940371" y="2233879"/>
                </a:lnTo>
                <a:lnTo>
                  <a:pt x="940066" y="2224100"/>
                </a:lnTo>
                <a:lnTo>
                  <a:pt x="940282" y="2230818"/>
                </a:lnTo>
                <a:lnTo>
                  <a:pt x="940371" y="2233879"/>
                </a:lnTo>
                <a:lnTo>
                  <a:pt x="947508" y="2233879"/>
                </a:lnTo>
                <a:lnTo>
                  <a:pt x="961618" y="2233879"/>
                </a:lnTo>
                <a:lnTo>
                  <a:pt x="961618" y="2188578"/>
                </a:lnTo>
                <a:close/>
              </a:path>
              <a:path w="10143490" h="2771140" extrusionOk="0">
                <a:moveTo>
                  <a:pt x="1009535" y="1314970"/>
                </a:moveTo>
                <a:lnTo>
                  <a:pt x="989444" y="1314970"/>
                </a:lnTo>
                <a:lnTo>
                  <a:pt x="989444" y="1454277"/>
                </a:lnTo>
                <a:lnTo>
                  <a:pt x="1009535" y="1454277"/>
                </a:lnTo>
                <a:lnTo>
                  <a:pt x="1009535" y="1314970"/>
                </a:lnTo>
                <a:close/>
              </a:path>
              <a:path w="10143490" h="2771140" extrusionOk="0">
                <a:moveTo>
                  <a:pt x="1010653" y="1268082"/>
                </a:moveTo>
                <a:lnTo>
                  <a:pt x="988275" y="1268082"/>
                </a:lnTo>
                <a:lnTo>
                  <a:pt x="988275" y="1290129"/>
                </a:lnTo>
                <a:lnTo>
                  <a:pt x="1010653" y="1290129"/>
                </a:lnTo>
                <a:lnTo>
                  <a:pt x="1010653" y="1268082"/>
                </a:lnTo>
                <a:close/>
              </a:path>
              <a:path w="10143490" h="2771140" extrusionOk="0">
                <a:moveTo>
                  <a:pt x="1021372" y="567182"/>
                </a:moveTo>
                <a:lnTo>
                  <a:pt x="1019073" y="516470"/>
                </a:lnTo>
                <a:lnTo>
                  <a:pt x="1001483" y="490156"/>
                </a:lnTo>
                <a:lnTo>
                  <a:pt x="1001483" y="537972"/>
                </a:lnTo>
                <a:lnTo>
                  <a:pt x="991400" y="589127"/>
                </a:lnTo>
                <a:lnTo>
                  <a:pt x="979093" y="598055"/>
                </a:lnTo>
                <a:lnTo>
                  <a:pt x="954849" y="602615"/>
                </a:lnTo>
                <a:lnTo>
                  <a:pt x="923658" y="595579"/>
                </a:lnTo>
                <a:lnTo>
                  <a:pt x="921905" y="503542"/>
                </a:lnTo>
                <a:lnTo>
                  <a:pt x="927671" y="500214"/>
                </a:lnTo>
                <a:lnTo>
                  <a:pt x="973137" y="495452"/>
                </a:lnTo>
                <a:lnTo>
                  <a:pt x="994524" y="510781"/>
                </a:lnTo>
                <a:lnTo>
                  <a:pt x="1001483" y="537972"/>
                </a:lnTo>
                <a:lnTo>
                  <a:pt x="1001483" y="490156"/>
                </a:lnTo>
                <a:lnTo>
                  <a:pt x="987513" y="480098"/>
                </a:lnTo>
                <a:lnTo>
                  <a:pt x="959294" y="475361"/>
                </a:lnTo>
                <a:lnTo>
                  <a:pt x="921905" y="484759"/>
                </a:lnTo>
                <a:lnTo>
                  <a:pt x="921905" y="418693"/>
                </a:lnTo>
                <a:lnTo>
                  <a:pt x="901814" y="418693"/>
                </a:lnTo>
                <a:lnTo>
                  <a:pt x="901814" y="598754"/>
                </a:lnTo>
                <a:lnTo>
                  <a:pt x="913231" y="613232"/>
                </a:lnTo>
                <a:lnTo>
                  <a:pt x="956818" y="621055"/>
                </a:lnTo>
                <a:lnTo>
                  <a:pt x="986485" y="616140"/>
                </a:lnTo>
                <a:lnTo>
                  <a:pt x="1004874" y="602907"/>
                </a:lnTo>
                <a:lnTo>
                  <a:pt x="1005014" y="602615"/>
                </a:lnTo>
                <a:lnTo>
                  <a:pt x="1021372" y="567182"/>
                </a:lnTo>
                <a:close/>
              </a:path>
              <a:path w="10143490" h="2771140" extrusionOk="0">
                <a:moveTo>
                  <a:pt x="1021803" y="2644178"/>
                </a:moveTo>
                <a:lnTo>
                  <a:pt x="1018794" y="2628582"/>
                </a:lnTo>
                <a:lnTo>
                  <a:pt x="1018247" y="2625775"/>
                </a:lnTo>
                <a:lnTo>
                  <a:pt x="1012799" y="2597607"/>
                </a:lnTo>
                <a:lnTo>
                  <a:pt x="1005217" y="2588666"/>
                </a:lnTo>
                <a:lnTo>
                  <a:pt x="1000163" y="2582722"/>
                </a:lnTo>
                <a:lnTo>
                  <a:pt x="1000163" y="2625775"/>
                </a:lnTo>
                <a:lnTo>
                  <a:pt x="922832" y="2625775"/>
                </a:lnTo>
                <a:lnTo>
                  <a:pt x="932065" y="2595334"/>
                </a:lnTo>
                <a:lnTo>
                  <a:pt x="944168" y="2588666"/>
                </a:lnTo>
                <a:lnTo>
                  <a:pt x="978179" y="2589555"/>
                </a:lnTo>
                <a:lnTo>
                  <a:pt x="994575" y="2603131"/>
                </a:lnTo>
                <a:lnTo>
                  <a:pt x="1000163" y="2625775"/>
                </a:lnTo>
                <a:lnTo>
                  <a:pt x="1000163" y="2582722"/>
                </a:lnTo>
                <a:lnTo>
                  <a:pt x="996683" y="2578620"/>
                </a:lnTo>
                <a:lnTo>
                  <a:pt x="971562" y="2569210"/>
                </a:lnTo>
                <a:lnTo>
                  <a:pt x="935469" y="2573109"/>
                </a:lnTo>
                <a:lnTo>
                  <a:pt x="915987" y="2586710"/>
                </a:lnTo>
                <a:lnTo>
                  <a:pt x="903846" y="2609113"/>
                </a:lnTo>
                <a:lnTo>
                  <a:pt x="900290" y="2652331"/>
                </a:lnTo>
                <a:lnTo>
                  <a:pt x="911948" y="2689339"/>
                </a:lnTo>
                <a:lnTo>
                  <a:pt x="929944" y="2706446"/>
                </a:lnTo>
                <a:lnTo>
                  <a:pt x="964272" y="2714536"/>
                </a:lnTo>
                <a:lnTo>
                  <a:pt x="1013129" y="2704757"/>
                </a:lnTo>
                <a:lnTo>
                  <a:pt x="1013129" y="2692831"/>
                </a:lnTo>
                <a:lnTo>
                  <a:pt x="1013129" y="2684094"/>
                </a:lnTo>
                <a:lnTo>
                  <a:pt x="946264" y="2692831"/>
                </a:lnTo>
                <a:lnTo>
                  <a:pt x="931900" y="2682976"/>
                </a:lnTo>
                <a:lnTo>
                  <a:pt x="923099" y="2666593"/>
                </a:lnTo>
                <a:lnTo>
                  <a:pt x="921296" y="2644178"/>
                </a:lnTo>
                <a:lnTo>
                  <a:pt x="1021803" y="2644178"/>
                </a:lnTo>
                <a:close/>
              </a:path>
              <a:path w="10143490" h="2771140" extrusionOk="0">
                <a:moveTo>
                  <a:pt x="1060411" y="932497"/>
                </a:moveTo>
                <a:lnTo>
                  <a:pt x="1051521" y="913041"/>
                </a:lnTo>
                <a:lnTo>
                  <a:pt x="1048410" y="906221"/>
                </a:lnTo>
                <a:lnTo>
                  <a:pt x="1021702" y="894435"/>
                </a:lnTo>
                <a:lnTo>
                  <a:pt x="958507" y="905217"/>
                </a:lnTo>
                <a:lnTo>
                  <a:pt x="958507" y="925309"/>
                </a:lnTo>
                <a:lnTo>
                  <a:pt x="964425" y="920648"/>
                </a:lnTo>
                <a:lnTo>
                  <a:pt x="988072" y="913041"/>
                </a:lnTo>
                <a:lnTo>
                  <a:pt x="1025271" y="916139"/>
                </a:lnTo>
                <a:lnTo>
                  <a:pt x="1037666" y="929144"/>
                </a:lnTo>
                <a:lnTo>
                  <a:pt x="1038415" y="953592"/>
                </a:lnTo>
                <a:lnTo>
                  <a:pt x="1038542" y="957605"/>
                </a:lnTo>
                <a:lnTo>
                  <a:pt x="1038593" y="959307"/>
                </a:lnTo>
                <a:lnTo>
                  <a:pt x="1026515" y="953592"/>
                </a:lnTo>
                <a:lnTo>
                  <a:pt x="961732" y="957605"/>
                </a:lnTo>
                <a:lnTo>
                  <a:pt x="948448" y="975296"/>
                </a:lnTo>
                <a:lnTo>
                  <a:pt x="946391" y="1012685"/>
                </a:lnTo>
                <a:lnTo>
                  <a:pt x="957186" y="1027912"/>
                </a:lnTo>
                <a:lnTo>
                  <a:pt x="998435" y="1039761"/>
                </a:lnTo>
                <a:lnTo>
                  <a:pt x="1038098" y="1036053"/>
                </a:lnTo>
                <a:lnTo>
                  <a:pt x="1057452" y="1023213"/>
                </a:lnTo>
                <a:lnTo>
                  <a:pt x="1059662" y="1017714"/>
                </a:lnTo>
                <a:lnTo>
                  <a:pt x="1060411" y="1015860"/>
                </a:lnTo>
                <a:lnTo>
                  <a:pt x="1060411" y="979754"/>
                </a:lnTo>
                <a:lnTo>
                  <a:pt x="1046708" y="979754"/>
                </a:lnTo>
                <a:lnTo>
                  <a:pt x="1039215" y="979754"/>
                </a:lnTo>
                <a:lnTo>
                  <a:pt x="1040041" y="1006614"/>
                </a:lnTo>
                <a:lnTo>
                  <a:pt x="1040053" y="1007084"/>
                </a:lnTo>
                <a:lnTo>
                  <a:pt x="1036878" y="1017498"/>
                </a:lnTo>
                <a:lnTo>
                  <a:pt x="979233" y="1017714"/>
                </a:lnTo>
                <a:lnTo>
                  <a:pt x="966749" y="1006614"/>
                </a:lnTo>
                <a:lnTo>
                  <a:pt x="964907" y="985672"/>
                </a:lnTo>
                <a:lnTo>
                  <a:pt x="974420" y="974737"/>
                </a:lnTo>
                <a:lnTo>
                  <a:pt x="1001496" y="968019"/>
                </a:lnTo>
                <a:lnTo>
                  <a:pt x="1039152" y="977798"/>
                </a:lnTo>
                <a:lnTo>
                  <a:pt x="1038923" y="970407"/>
                </a:lnTo>
                <a:lnTo>
                  <a:pt x="1039063" y="974737"/>
                </a:lnTo>
                <a:lnTo>
                  <a:pt x="1039152" y="977798"/>
                </a:lnTo>
                <a:lnTo>
                  <a:pt x="1046289" y="977798"/>
                </a:lnTo>
                <a:lnTo>
                  <a:pt x="1060411" y="977798"/>
                </a:lnTo>
                <a:lnTo>
                  <a:pt x="1060411" y="932497"/>
                </a:lnTo>
                <a:close/>
              </a:path>
              <a:path w="10143490" h="2771140" extrusionOk="0">
                <a:moveTo>
                  <a:pt x="1074051" y="2152370"/>
                </a:moveTo>
                <a:lnTo>
                  <a:pt x="1038047" y="2152370"/>
                </a:lnTo>
                <a:lnTo>
                  <a:pt x="1038047" y="2113038"/>
                </a:lnTo>
                <a:lnTo>
                  <a:pt x="1017943" y="2113038"/>
                </a:lnTo>
                <a:lnTo>
                  <a:pt x="1017943" y="2152370"/>
                </a:lnTo>
                <a:lnTo>
                  <a:pt x="993673" y="2152370"/>
                </a:lnTo>
                <a:lnTo>
                  <a:pt x="993673" y="2170823"/>
                </a:lnTo>
                <a:lnTo>
                  <a:pt x="1017943" y="2170823"/>
                </a:lnTo>
                <a:lnTo>
                  <a:pt x="1018565" y="2265134"/>
                </a:lnTo>
                <a:lnTo>
                  <a:pt x="1018578" y="2266277"/>
                </a:lnTo>
                <a:lnTo>
                  <a:pt x="1027988" y="2284958"/>
                </a:lnTo>
                <a:lnTo>
                  <a:pt x="1052842" y="2293886"/>
                </a:lnTo>
                <a:lnTo>
                  <a:pt x="1074051" y="2290559"/>
                </a:lnTo>
                <a:lnTo>
                  <a:pt x="1074051" y="2272957"/>
                </a:lnTo>
                <a:lnTo>
                  <a:pt x="1074051" y="2271585"/>
                </a:lnTo>
                <a:lnTo>
                  <a:pt x="1044117" y="2272957"/>
                </a:lnTo>
                <a:lnTo>
                  <a:pt x="1039253" y="2265134"/>
                </a:lnTo>
                <a:lnTo>
                  <a:pt x="1038047" y="2170823"/>
                </a:lnTo>
                <a:lnTo>
                  <a:pt x="1074051" y="2170823"/>
                </a:lnTo>
                <a:lnTo>
                  <a:pt x="1074051" y="2152370"/>
                </a:lnTo>
                <a:close/>
              </a:path>
              <a:path w="10143490" h="2771140" extrusionOk="0">
                <a:moveTo>
                  <a:pt x="1077328" y="1766074"/>
                </a:moveTo>
                <a:lnTo>
                  <a:pt x="1074737" y="1750961"/>
                </a:lnTo>
                <a:lnTo>
                  <a:pt x="1073607" y="1749844"/>
                </a:lnTo>
                <a:lnTo>
                  <a:pt x="1064488" y="1740916"/>
                </a:lnTo>
                <a:lnTo>
                  <a:pt x="1057236" y="1738680"/>
                </a:lnTo>
                <a:lnTo>
                  <a:pt x="1057236" y="1848967"/>
                </a:lnTo>
                <a:lnTo>
                  <a:pt x="1019848" y="1858695"/>
                </a:lnTo>
                <a:lnTo>
                  <a:pt x="1009205" y="1857819"/>
                </a:lnTo>
                <a:lnTo>
                  <a:pt x="992873" y="1850720"/>
                </a:lnTo>
                <a:lnTo>
                  <a:pt x="982891" y="1836699"/>
                </a:lnTo>
                <a:lnTo>
                  <a:pt x="977379" y="1807108"/>
                </a:lnTo>
                <a:lnTo>
                  <a:pt x="988072" y="1763166"/>
                </a:lnTo>
                <a:lnTo>
                  <a:pt x="1000785" y="1754403"/>
                </a:lnTo>
                <a:lnTo>
                  <a:pt x="1025664" y="1749844"/>
                </a:lnTo>
                <a:lnTo>
                  <a:pt x="1055751" y="1759737"/>
                </a:lnTo>
                <a:lnTo>
                  <a:pt x="1057160" y="1844471"/>
                </a:lnTo>
                <a:lnTo>
                  <a:pt x="1057236" y="1848967"/>
                </a:lnTo>
                <a:lnTo>
                  <a:pt x="1057236" y="1738680"/>
                </a:lnTo>
                <a:lnTo>
                  <a:pt x="1033868" y="1731454"/>
                </a:lnTo>
                <a:lnTo>
                  <a:pt x="985951" y="1740014"/>
                </a:lnTo>
                <a:lnTo>
                  <a:pt x="966012" y="1761210"/>
                </a:lnTo>
                <a:lnTo>
                  <a:pt x="956183" y="1807108"/>
                </a:lnTo>
                <a:lnTo>
                  <a:pt x="963155" y="1844471"/>
                </a:lnTo>
                <a:lnTo>
                  <a:pt x="984097" y="1868792"/>
                </a:lnTo>
                <a:lnTo>
                  <a:pt x="1019848" y="1877148"/>
                </a:lnTo>
                <a:lnTo>
                  <a:pt x="1057236" y="1867750"/>
                </a:lnTo>
                <a:lnTo>
                  <a:pt x="1057236" y="1879371"/>
                </a:lnTo>
                <a:lnTo>
                  <a:pt x="1052588" y="1897710"/>
                </a:lnTo>
                <a:lnTo>
                  <a:pt x="1037348" y="1906562"/>
                </a:lnTo>
                <a:lnTo>
                  <a:pt x="977125" y="1902841"/>
                </a:lnTo>
                <a:lnTo>
                  <a:pt x="977125" y="1921814"/>
                </a:lnTo>
                <a:lnTo>
                  <a:pt x="1055179" y="1920760"/>
                </a:lnTo>
                <a:lnTo>
                  <a:pt x="1074470" y="1859013"/>
                </a:lnTo>
                <a:lnTo>
                  <a:pt x="1074483" y="1858695"/>
                </a:lnTo>
                <a:lnTo>
                  <a:pt x="1077328" y="1766074"/>
                </a:lnTo>
                <a:close/>
              </a:path>
              <a:path w="10143490" h="2771140" extrusionOk="0">
                <a:moveTo>
                  <a:pt x="1092085" y="152146"/>
                </a:moveTo>
                <a:lnTo>
                  <a:pt x="1085316" y="136867"/>
                </a:lnTo>
                <a:lnTo>
                  <a:pt x="1017625" y="102870"/>
                </a:lnTo>
                <a:lnTo>
                  <a:pt x="1019111" y="83159"/>
                </a:lnTo>
                <a:lnTo>
                  <a:pt x="1019162" y="82524"/>
                </a:lnTo>
                <a:lnTo>
                  <a:pt x="1031214" y="76390"/>
                </a:lnTo>
                <a:lnTo>
                  <a:pt x="1053376" y="74803"/>
                </a:lnTo>
                <a:lnTo>
                  <a:pt x="1084580" y="87388"/>
                </a:lnTo>
                <a:lnTo>
                  <a:pt x="1084580" y="74803"/>
                </a:lnTo>
                <a:lnTo>
                  <a:pt x="1084580" y="67246"/>
                </a:lnTo>
                <a:lnTo>
                  <a:pt x="1060196" y="57518"/>
                </a:lnTo>
                <a:lnTo>
                  <a:pt x="1021537" y="60109"/>
                </a:lnTo>
                <a:lnTo>
                  <a:pt x="997432" y="83159"/>
                </a:lnTo>
                <a:lnTo>
                  <a:pt x="996099" y="102870"/>
                </a:lnTo>
                <a:lnTo>
                  <a:pt x="996048" y="103555"/>
                </a:lnTo>
                <a:lnTo>
                  <a:pt x="1003033" y="118630"/>
                </a:lnTo>
                <a:lnTo>
                  <a:pt x="1070508" y="152666"/>
                </a:lnTo>
                <a:lnTo>
                  <a:pt x="1069035" y="173710"/>
                </a:lnTo>
                <a:lnTo>
                  <a:pt x="1057287" y="181902"/>
                </a:lnTo>
                <a:lnTo>
                  <a:pt x="1040472" y="183921"/>
                </a:lnTo>
                <a:lnTo>
                  <a:pt x="995527" y="169430"/>
                </a:lnTo>
                <a:lnTo>
                  <a:pt x="995527" y="190627"/>
                </a:lnTo>
                <a:lnTo>
                  <a:pt x="1041844" y="202361"/>
                </a:lnTo>
                <a:lnTo>
                  <a:pt x="1073099" y="194906"/>
                </a:lnTo>
                <a:lnTo>
                  <a:pt x="1083132" y="183921"/>
                </a:lnTo>
                <a:lnTo>
                  <a:pt x="1087869" y="178727"/>
                </a:lnTo>
                <a:lnTo>
                  <a:pt x="1092009" y="152666"/>
                </a:lnTo>
                <a:lnTo>
                  <a:pt x="1092085" y="152146"/>
                </a:lnTo>
                <a:close/>
              </a:path>
              <a:path w="10143490" h="2771140" extrusionOk="0">
                <a:moveTo>
                  <a:pt x="1134503" y="2152370"/>
                </a:moveTo>
                <a:lnTo>
                  <a:pt x="1114348" y="2152370"/>
                </a:lnTo>
                <a:lnTo>
                  <a:pt x="1114348" y="2291664"/>
                </a:lnTo>
                <a:lnTo>
                  <a:pt x="1134503" y="2291664"/>
                </a:lnTo>
                <a:lnTo>
                  <a:pt x="1134503" y="2152370"/>
                </a:lnTo>
                <a:close/>
              </a:path>
              <a:path w="10143490" h="2771140" extrusionOk="0">
                <a:moveTo>
                  <a:pt x="1135608" y="2105469"/>
                </a:moveTo>
                <a:lnTo>
                  <a:pt x="1113243" y="2105469"/>
                </a:lnTo>
                <a:lnTo>
                  <a:pt x="1113243" y="2127516"/>
                </a:lnTo>
                <a:lnTo>
                  <a:pt x="1135608" y="2127516"/>
                </a:lnTo>
                <a:lnTo>
                  <a:pt x="1135608" y="2105469"/>
                </a:lnTo>
                <a:close/>
              </a:path>
              <a:path w="10143490" h="2771140" extrusionOk="0">
                <a:moveTo>
                  <a:pt x="1146136" y="1733677"/>
                </a:moveTo>
                <a:lnTo>
                  <a:pt x="1126032" y="1733677"/>
                </a:lnTo>
                <a:lnTo>
                  <a:pt x="1126032" y="1872970"/>
                </a:lnTo>
                <a:lnTo>
                  <a:pt x="1146136" y="1872970"/>
                </a:lnTo>
                <a:lnTo>
                  <a:pt x="1146136" y="1733677"/>
                </a:lnTo>
                <a:close/>
              </a:path>
              <a:path w="10143490" h="2771140" extrusionOk="0">
                <a:moveTo>
                  <a:pt x="1147241" y="1686775"/>
                </a:moveTo>
                <a:lnTo>
                  <a:pt x="1124927" y="1686775"/>
                </a:lnTo>
                <a:lnTo>
                  <a:pt x="1124927" y="1708823"/>
                </a:lnTo>
                <a:lnTo>
                  <a:pt x="1147241" y="1708823"/>
                </a:lnTo>
                <a:lnTo>
                  <a:pt x="1147241" y="1686775"/>
                </a:lnTo>
                <a:close/>
              </a:path>
              <a:path w="10143490" h="2771140" extrusionOk="0">
                <a:moveTo>
                  <a:pt x="1153858" y="58889"/>
                </a:moveTo>
                <a:lnTo>
                  <a:pt x="1133703" y="58889"/>
                </a:lnTo>
                <a:lnTo>
                  <a:pt x="1133703" y="198183"/>
                </a:lnTo>
                <a:lnTo>
                  <a:pt x="1153858" y="198183"/>
                </a:lnTo>
                <a:lnTo>
                  <a:pt x="1153858" y="58889"/>
                </a:lnTo>
                <a:close/>
              </a:path>
              <a:path w="10143490" h="2771140" extrusionOk="0">
                <a:moveTo>
                  <a:pt x="1154963" y="12001"/>
                </a:moveTo>
                <a:lnTo>
                  <a:pt x="1132598" y="12001"/>
                </a:lnTo>
                <a:lnTo>
                  <a:pt x="1132598" y="34036"/>
                </a:lnTo>
                <a:lnTo>
                  <a:pt x="1154963" y="34036"/>
                </a:lnTo>
                <a:lnTo>
                  <a:pt x="1154963" y="12001"/>
                </a:lnTo>
                <a:close/>
              </a:path>
              <a:path w="10143490" h="2771140" extrusionOk="0">
                <a:moveTo>
                  <a:pt x="1172362" y="1454277"/>
                </a:moveTo>
                <a:lnTo>
                  <a:pt x="1170978" y="1348549"/>
                </a:lnTo>
                <a:lnTo>
                  <a:pt x="1162265" y="1331734"/>
                </a:lnTo>
                <a:lnTo>
                  <a:pt x="1157503" y="1322539"/>
                </a:lnTo>
                <a:lnTo>
                  <a:pt x="1117104" y="1312494"/>
                </a:lnTo>
                <a:lnTo>
                  <a:pt x="1058189" y="1326134"/>
                </a:lnTo>
                <a:lnTo>
                  <a:pt x="1058189" y="1454277"/>
                </a:lnTo>
                <a:lnTo>
                  <a:pt x="1078280" y="1454277"/>
                </a:lnTo>
                <a:lnTo>
                  <a:pt x="1078280" y="1336179"/>
                </a:lnTo>
                <a:lnTo>
                  <a:pt x="1129957" y="1331734"/>
                </a:lnTo>
                <a:lnTo>
                  <a:pt x="1148562" y="1345692"/>
                </a:lnTo>
                <a:lnTo>
                  <a:pt x="1152271" y="1454277"/>
                </a:lnTo>
                <a:lnTo>
                  <a:pt x="1172362" y="1454277"/>
                </a:lnTo>
                <a:close/>
              </a:path>
              <a:path w="10143490" h="2771140" extrusionOk="0">
                <a:moveTo>
                  <a:pt x="1176439" y="2512174"/>
                </a:moveTo>
                <a:lnTo>
                  <a:pt x="1156335" y="2512174"/>
                </a:lnTo>
                <a:lnTo>
                  <a:pt x="1156335" y="2579382"/>
                </a:lnTo>
                <a:lnTo>
                  <a:pt x="1156335" y="2597023"/>
                </a:lnTo>
                <a:lnTo>
                  <a:pt x="1156335" y="2684411"/>
                </a:lnTo>
                <a:lnTo>
                  <a:pt x="1152740" y="2690545"/>
                </a:lnTo>
                <a:lnTo>
                  <a:pt x="1120330" y="2696095"/>
                </a:lnTo>
                <a:lnTo>
                  <a:pt x="1097965" y="2691536"/>
                </a:lnTo>
                <a:lnTo>
                  <a:pt x="1082090" y="2675636"/>
                </a:lnTo>
                <a:lnTo>
                  <a:pt x="1076490" y="2638895"/>
                </a:lnTo>
                <a:lnTo>
                  <a:pt x="1088224" y="2598242"/>
                </a:lnTo>
                <a:lnTo>
                  <a:pt x="1111758" y="2587663"/>
                </a:lnTo>
                <a:lnTo>
                  <a:pt x="1156335" y="2597023"/>
                </a:lnTo>
                <a:lnTo>
                  <a:pt x="1156335" y="2579382"/>
                </a:lnTo>
                <a:lnTo>
                  <a:pt x="1090879" y="2573578"/>
                </a:lnTo>
                <a:lnTo>
                  <a:pt x="1070940" y="2587828"/>
                </a:lnTo>
                <a:lnTo>
                  <a:pt x="1059205" y="2609951"/>
                </a:lnTo>
                <a:lnTo>
                  <a:pt x="1055281" y="2638895"/>
                </a:lnTo>
                <a:lnTo>
                  <a:pt x="1061415" y="2677960"/>
                </a:lnTo>
                <a:lnTo>
                  <a:pt x="1084313" y="2706078"/>
                </a:lnTo>
                <a:lnTo>
                  <a:pt x="1120063" y="2714536"/>
                </a:lnTo>
                <a:lnTo>
                  <a:pt x="1145019" y="2711945"/>
                </a:lnTo>
                <a:lnTo>
                  <a:pt x="1174483" y="2696095"/>
                </a:lnTo>
                <a:lnTo>
                  <a:pt x="1175448" y="2609951"/>
                </a:lnTo>
                <a:lnTo>
                  <a:pt x="1175575" y="2598242"/>
                </a:lnTo>
                <a:lnTo>
                  <a:pt x="1175677" y="2587663"/>
                </a:lnTo>
                <a:lnTo>
                  <a:pt x="1175677" y="2586977"/>
                </a:lnTo>
                <a:lnTo>
                  <a:pt x="1176439" y="2512174"/>
                </a:lnTo>
                <a:close/>
              </a:path>
              <a:path w="10143490" h="2771140" extrusionOk="0">
                <a:moveTo>
                  <a:pt x="1184325" y="537108"/>
                </a:moveTo>
                <a:lnTo>
                  <a:pt x="1174216" y="501929"/>
                </a:lnTo>
                <a:lnTo>
                  <a:pt x="1166431" y="493915"/>
                </a:lnTo>
                <a:lnTo>
                  <a:pt x="1162278" y="489648"/>
                </a:lnTo>
                <a:lnTo>
                  <a:pt x="1162278" y="525462"/>
                </a:lnTo>
                <a:lnTo>
                  <a:pt x="1157820" y="583742"/>
                </a:lnTo>
                <a:lnTo>
                  <a:pt x="1147038" y="595363"/>
                </a:lnTo>
                <a:lnTo>
                  <a:pt x="1120533" y="602615"/>
                </a:lnTo>
                <a:lnTo>
                  <a:pt x="1109281" y="601675"/>
                </a:lnTo>
                <a:lnTo>
                  <a:pt x="1092238" y="594131"/>
                </a:lnTo>
                <a:lnTo>
                  <a:pt x="1082167" y="579310"/>
                </a:lnTo>
                <a:lnTo>
                  <a:pt x="1076693" y="547636"/>
                </a:lnTo>
                <a:lnTo>
                  <a:pt x="1083360" y="512102"/>
                </a:lnTo>
                <a:lnTo>
                  <a:pt x="1099464" y="497573"/>
                </a:lnTo>
                <a:lnTo>
                  <a:pt x="1128318" y="493915"/>
                </a:lnTo>
                <a:lnTo>
                  <a:pt x="1153007" y="504647"/>
                </a:lnTo>
                <a:lnTo>
                  <a:pt x="1162278" y="525462"/>
                </a:lnTo>
                <a:lnTo>
                  <a:pt x="1162278" y="489648"/>
                </a:lnTo>
                <a:lnTo>
                  <a:pt x="1157084" y="484301"/>
                </a:lnTo>
                <a:lnTo>
                  <a:pt x="1131011" y="475678"/>
                </a:lnTo>
                <a:lnTo>
                  <a:pt x="1093228" y="479628"/>
                </a:lnTo>
                <a:lnTo>
                  <a:pt x="1073048" y="493229"/>
                </a:lnTo>
                <a:lnTo>
                  <a:pt x="1060704" y="515886"/>
                </a:lnTo>
                <a:lnTo>
                  <a:pt x="1056601" y="547636"/>
                </a:lnTo>
                <a:lnTo>
                  <a:pt x="1060462" y="578269"/>
                </a:lnTo>
                <a:lnTo>
                  <a:pt x="1060500" y="578485"/>
                </a:lnTo>
                <a:lnTo>
                  <a:pt x="1072045" y="601497"/>
                </a:lnTo>
                <a:lnTo>
                  <a:pt x="1072134" y="601675"/>
                </a:lnTo>
                <a:lnTo>
                  <a:pt x="1072197" y="601814"/>
                </a:lnTo>
                <a:lnTo>
                  <a:pt x="1092314" y="616254"/>
                </a:lnTo>
                <a:lnTo>
                  <a:pt x="1120800" y="621055"/>
                </a:lnTo>
                <a:lnTo>
                  <a:pt x="1147521" y="616254"/>
                </a:lnTo>
                <a:lnTo>
                  <a:pt x="1147851" y="616254"/>
                </a:lnTo>
                <a:lnTo>
                  <a:pt x="1166456" y="602615"/>
                </a:lnTo>
                <a:lnTo>
                  <a:pt x="1167980" y="601497"/>
                </a:lnTo>
                <a:lnTo>
                  <a:pt x="1180426" y="578485"/>
                </a:lnTo>
                <a:lnTo>
                  <a:pt x="1180541" y="578269"/>
                </a:lnTo>
                <a:lnTo>
                  <a:pt x="1184325" y="537108"/>
                </a:lnTo>
                <a:close/>
              </a:path>
              <a:path w="10143490" h="2771140" extrusionOk="0">
                <a:moveTo>
                  <a:pt x="1228509" y="979792"/>
                </a:moveTo>
                <a:lnTo>
                  <a:pt x="1223784" y="933450"/>
                </a:lnTo>
                <a:lnTo>
                  <a:pt x="1211694" y="914209"/>
                </a:lnTo>
                <a:lnTo>
                  <a:pt x="1209154" y="910158"/>
                </a:lnTo>
                <a:lnTo>
                  <a:pt x="1205865" y="908202"/>
                </a:lnTo>
                <a:lnTo>
                  <a:pt x="1205865" y="947889"/>
                </a:lnTo>
                <a:lnTo>
                  <a:pt x="1199388" y="1004023"/>
                </a:lnTo>
                <a:lnTo>
                  <a:pt x="1187653" y="1014641"/>
                </a:lnTo>
                <a:lnTo>
                  <a:pt x="1162532" y="1021041"/>
                </a:lnTo>
                <a:lnTo>
                  <a:pt x="1127887" y="1011262"/>
                </a:lnTo>
                <a:lnTo>
                  <a:pt x="1127887" y="925042"/>
                </a:lnTo>
                <a:lnTo>
                  <a:pt x="1131430" y="917790"/>
                </a:lnTo>
                <a:lnTo>
                  <a:pt x="1179893" y="914209"/>
                </a:lnTo>
                <a:lnTo>
                  <a:pt x="1197902" y="925512"/>
                </a:lnTo>
                <a:lnTo>
                  <a:pt x="1205865" y="947889"/>
                </a:lnTo>
                <a:lnTo>
                  <a:pt x="1205865" y="908202"/>
                </a:lnTo>
                <a:lnTo>
                  <a:pt x="1188237" y="897699"/>
                </a:lnTo>
                <a:lnTo>
                  <a:pt x="1139253" y="895908"/>
                </a:lnTo>
                <a:lnTo>
                  <a:pt x="1109586" y="910971"/>
                </a:lnTo>
                <a:lnTo>
                  <a:pt x="1107795" y="1096162"/>
                </a:lnTo>
                <a:lnTo>
                  <a:pt x="1127887" y="1096162"/>
                </a:lnTo>
                <a:lnTo>
                  <a:pt x="1127887" y="1030160"/>
                </a:lnTo>
                <a:lnTo>
                  <a:pt x="1162532" y="1039495"/>
                </a:lnTo>
                <a:lnTo>
                  <a:pt x="1198803" y="1031087"/>
                </a:lnTo>
                <a:lnTo>
                  <a:pt x="1209306" y="1021308"/>
                </a:lnTo>
                <a:lnTo>
                  <a:pt x="1209598" y="1021041"/>
                </a:lnTo>
                <a:lnTo>
                  <a:pt x="1216952" y="1014196"/>
                </a:lnTo>
                <a:lnTo>
                  <a:pt x="1228509" y="979792"/>
                </a:lnTo>
                <a:close/>
              </a:path>
              <a:path w="10143490" h="2771140" extrusionOk="0">
                <a:moveTo>
                  <a:pt x="1303896" y="2211895"/>
                </a:moveTo>
                <a:lnTo>
                  <a:pt x="1293787" y="2176703"/>
                </a:lnTo>
                <a:lnTo>
                  <a:pt x="1286002" y="2168702"/>
                </a:lnTo>
                <a:lnTo>
                  <a:pt x="1281849" y="2164435"/>
                </a:lnTo>
                <a:lnTo>
                  <a:pt x="1281849" y="2200249"/>
                </a:lnTo>
                <a:lnTo>
                  <a:pt x="1277391" y="2258517"/>
                </a:lnTo>
                <a:lnTo>
                  <a:pt x="1266596" y="2270150"/>
                </a:lnTo>
                <a:lnTo>
                  <a:pt x="1240104" y="2277389"/>
                </a:lnTo>
                <a:lnTo>
                  <a:pt x="1228852" y="2276449"/>
                </a:lnTo>
                <a:lnTo>
                  <a:pt x="1211808" y="2268918"/>
                </a:lnTo>
                <a:lnTo>
                  <a:pt x="1201737" y="2254097"/>
                </a:lnTo>
                <a:lnTo>
                  <a:pt x="1196263" y="2222411"/>
                </a:lnTo>
                <a:lnTo>
                  <a:pt x="1202931" y="2186889"/>
                </a:lnTo>
                <a:lnTo>
                  <a:pt x="1219034" y="2172360"/>
                </a:lnTo>
                <a:lnTo>
                  <a:pt x="1247889" y="2168702"/>
                </a:lnTo>
                <a:lnTo>
                  <a:pt x="1272578" y="2179434"/>
                </a:lnTo>
                <a:lnTo>
                  <a:pt x="1281849" y="2200249"/>
                </a:lnTo>
                <a:lnTo>
                  <a:pt x="1281849" y="2164435"/>
                </a:lnTo>
                <a:lnTo>
                  <a:pt x="1276654" y="2159076"/>
                </a:lnTo>
                <a:lnTo>
                  <a:pt x="1250581" y="2150453"/>
                </a:lnTo>
                <a:lnTo>
                  <a:pt x="1212799" y="2154415"/>
                </a:lnTo>
                <a:lnTo>
                  <a:pt x="1192618" y="2168017"/>
                </a:lnTo>
                <a:lnTo>
                  <a:pt x="1180249" y="2190673"/>
                </a:lnTo>
                <a:lnTo>
                  <a:pt x="1176121" y="2222411"/>
                </a:lnTo>
                <a:lnTo>
                  <a:pt x="1180007" y="2253056"/>
                </a:lnTo>
                <a:lnTo>
                  <a:pt x="1180033" y="2253272"/>
                </a:lnTo>
                <a:lnTo>
                  <a:pt x="1191615" y="2276284"/>
                </a:lnTo>
                <a:lnTo>
                  <a:pt x="1191691" y="2276449"/>
                </a:lnTo>
                <a:lnTo>
                  <a:pt x="1191768" y="2276602"/>
                </a:lnTo>
                <a:lnTo>
                  <a:pt x="1211884" y="2291042"/>
                </a:lnTo>
                <a:lnTo>
                  <a:pt x="1240370" y="2295842"/>
                </a:lnTo>
                <a:lnTo>
                  <a:pt x="1267066" y="2291042"/>
                </a:lnTo>
                <a:lnTo>
                  <a:pt x="1267396" y="2291042"/>
                </a:lnTo>
                <a:lnTo>
                  <a:pt x="1286027" y="2277389"/>
                </a:lnTo>
                <a:lnTo>
                  <a:pt x="1287538" y="2276284"/>
                </a:lnTo>
                <a:lnTo>
                  <a:pt x="1299997" y="2253272"/>
                </a:lnTo>
                <a:lnTo>
                  <a:pt x="1300111" y="2253056"/>
                </a:lnTo>
                <a:lnTo>
                  <a:pt x="1303896" y="2211895"/>
                </a:lnTo>
                <a:close/>
              </a:path>
              <a:path w="10143490" h="2771140" extrusionOk="0">
                <a:moveTo>
                  <a:pt x="1308963" y="1872970"/>
                </a:moveTo>
                <a:lnTo>
                  <a:pt x="1307579" y="1767243"/>
                </a:lnTo>
                <a:lnTo>
                  <a:pt x="1298867" y="1750428"/>
                </a:lnTo>
                <a:lnTo>
                  <a:pt x="1294104" y="1741233"/>
                </a:lnTo>
                <a:lnTo>
                  <a:pt x="1253693" y="1731187"/>
                </a:lnTo>
                <a:lnTo>
                  <a:pt x="1194790" y="1744827"/>
                </a:lnTo>
                <a:lnTo>
                  <a:pt x="1194790" y="1872970"/>
                </a:lnTo>
                <a:lnTo>
                  <a:pt x="1214882" y="1872970"/>
                </a:lnTo>
                <a:lnTo>
                  <a:pt x="1214882" y="1754873"/>
                </a:lnTo>
                <a:lnTo>
                  <a:pt x="1266545" y="1750428"/>
                </a:lnTo>
                <a:lnTo>
                  <a:pt x="1285163" y="1764385"/>
                </a:lnTo>
                <a:lnTo>
                  <a:pt x="1288872" y="1872970"/>
                </a:lnTo>
                <a:lnTo>
                  <a:pt x="1308963" y="1872970"/>
                </a:lnTo>
                <a:close/>
              </a:path>
              <a:path w="10143490" h="2771140" extrusionOk="0">
                <a:moveTo>
                  <a:pt x="1310233" y="523900"/>
                </a:moveTo>
                <a:lnTo>
                  <a:pt x="1225042" y="523900"/>
                </a:lnTo>
                <a:lnTo>
                  <a:pt x="1225042" y="543458"/>
                </a:lnTo>
                <a:lnTo>
                  <a:pt x="1310233" y="543458"/>
                </a:lnTo>
                <a:lnTo>
                  <a:pt x="1310233" y="523900"/>
                </a:lnTo>
                <a:close/>
              </a:path>
              <a:path w="10143490" h="2771140" extrusionOk="0">
                <a:moveTo>
                  <a:pt x="1328420" y="58889"/>
                </a:moveTo>
                <a:lnTo>
                  <a:pt x="1308328" y="58889"/>
                </a:lnTo>
                <a:lnTo>
                  <a:pt x="1260767" y="176047"/>
                </a:lnTo>
                <a:lnTo>
                  <a:pt x="1211440" y="58889"/>
                </a:lnTo>
                <a:lnTo>
                  <a:pt x="1189926" y="58889"/>
                </a:lnTo>
                <a:lnTo>
                  <a:pt x="1248829" y="198183"/>
                </a:lnTo>
                <a:lnTo>
                  <a:pt x="1269187" y="198183"/>
                </a:lnTo>
                <a:lnTo>
                  <a:pt x="1276070" y="182016"/>
                </a:lnTo>
                <a:lnTo>
                  <a:pt x="1328420" y="58889"/>
                </a:lnTo>
                <a:close/>
              </a:path>
              <a:path w="10143490" h="2771140" extrusionOk="0">
                <a:moveTo>
                  <a:pt x="1329956" y="1351191"/>
                </a:moveTo>
                <a:lnTo>
                  <a:pt x="1321066" y="1331734"/>
                </a:lnTo>
                <a:lnTo>
                  <a:pt x="1317955" y="1324914"/>
                </a:lnTo>
                <a:lnTo>
                  <a:pt x="1291247" y="1313129"/>
                </a:lnTo>
                <a:lnTo>
                  <a:pt x="1228051" y="1323911"/>
                </a:lnTo>
                <a:lnTo>
                  <a:pt x="1228051" y="1344002"/>
                </a:lnTo>
                <a:lnTo>
                  <a:pt x="1233970" y="1339342"/>
                </a:lnTo>
                <a:lnTo>
                  <a:pt x="1257617" y="1331734"/>
                </a:lnTo>
                <a:lnTo>
                  <a:pt x="1294815" y="1334833"/>
                </a:lnTo>
                <a:lnTo>
                  <a:pt x="1307185" y="1347838"/>
                </a:lnTo>
                <a:lnTo>
                  <a:pt x="1307922" y="1372285"/>
                </a:lnTo>
                <a:lnTo>
                  <a:pt x="1308049" y="1376299"/>
                </a:lnTo>
                <a:lnTo>
                  <a:pt x="1308100" y="1377988"/>
                </a:lnTo>
                <a:lnTo>
                  <a:pt x="1296060" y="1372285"/>
                </a:lnTo>
                <a:lnTo>
                  <a:pt x="1231277" y="1376299"/>
                </a:lnTo>
                <a:lnTo>
                  <a:pt x="1217942" y="1394002"/>
                </a:lnTo>
                <a:lnTo>
                  <a:pt x="1215936" y="1431391"/>
                </a:lnTo>
                <a:lnTo>
                  <a:pt x="1226731" y="1446606"/>
                </a:lnTo>
                <a:lnTo>
                  <a:pt x="1267980" y="1458455"/>
                </a:lnTo>
                <a:lnTo>
                  <a:pt x="1307592" y="1454746"/>
                </a:lnTo>
                <a:lnTo>
                  <a:pt x="1326946" y="1441907"/>
                </a:lnTo>
                <a:lnTo>
                  <a:pt x="1329194" y="1436408"/>
                </a:lnTo>
                <a:lnTo>
                  <a:pt x="1329956" y="1434553"/>
                </a:lnTo>
                <a:lnTo>
                  <a:pt x="1329956" y="1398447"/>
                </a:lnTo>
                <a:lnTo>
                  <a:pt x="1316253" y="1398447"/>
                </a:lnTo>
                <a:lnTo>
                  <a:pt x="1308722" y="1398447"/>
                </a:lnTo>
                <a:lnTo>
                  <a:pt x="1309535" y="1425308"/>
                </a:lnTo>
                <a:lnTo>
                  <a:pt x="1309547" y="1425778"/>
                </a:lnTo>
                <a:lnTo>
                  <a:pt x="1306423" y="1436192"/>
                </a:lnTo>
                <a:lnTo>
                  <a:pt x="1248778" y="1436408"/>
                </a:lnTo>
                <a:lnTo>
                  <a:pt x="1236294" y="1425308"/>
                </a:lnTo>
                <a:lnTo>
                  <a:pt x="1234452" y="1404366"/>
                </a:lnTo>
                <a:lnTo>
                  <a:pt x="1243965" y="1393431"/>
                </a:lnTo>
                <a:lnTo>
                  <a:pt x="1271041" y="1386713"/>
                </a:lnTo>
                <a:lnTo>
                  <a:pt x="1308658" y="1396479"/>
                </a:lnTo>
                <a:lnTo>
                  <a:pt x="1308430" y="1389075"/>
                </a:lnTo>
                <a:lnTo>
                  <a:pt x="1308569" y="1393431"/>
                </a:lnTo>
                <a:lnTo>
                  <a:pt x="1308658" y="1396479"/>
                </a:lnTo>
                <a:lnTo>
                  <a:pt x="1315834" y="1396479"/>
                </a:lnTo>
                <a:lnTo>
                  <a:pt x="1329956" y="1396479"/>
                </a:lnTo>
                <a:lnTo>
                  <a:pt x="1329956" y="1351191"/>
                </a:lnTo>
                <a:close/>
              </a:path>
              <a:path w="10143490" h="2771140" extrusionOk="0">
                <a:moveTo>
                  <a:pt x="1390230" y="979792"/>
                </a:moveTo>
                <a:lnTo>
                  <a:pt x="1385544" y="933450"/>
                </a:lnTo>
                <a:lnTo>
                  <a:pt x="1373466" y="914209"/>
                </a:lnTo>
                <a:lnTo>
                  <a:pt x="1370926" y="910158"/>
                </a:lnTo>
                <a:lnTo>
                  <a:pt x="1367637" y="908202"/>
                </a:lnTo>
                <a:lnTo>
                  <a:pt x="1367637" y="947889"/>
                </a:lnTo>
                <a:lnTo>
                  <a:pt x="1361160" y="1004023"/>
                </a:lnTo>
                <a:lnTo>
                  <a:pt x="1349413" y="1014641"/>
                </a:lnTo>
                <a:lnTo>
                  <a:pt x="1324292" y="1021041"/>
                </a:lnTo>
                <a:lnTo>
                  <a:pt x="1289659" y="1011262"/>
                </a:lnTo>
                <a:lnTo>
                  <a:pt x="1289659" y="925042"/>
                </a:lnTo>
                <a:lnTo>
                  <a:pt x="1293202" y="917790"/>
                </a:lnTo>
                <a:lnTo>
                  <a:pt x="1341666" y="914209"/>
                </a:lnTo>
                <a:lnTo>
                  <a:pt x="1359674" y="925512"/>
                </a:lnTo>
                <a:lnTo>
                  <a:pt x="1367637" y="947889"/>
                </a:lnTo>
                <a:lnTo>
                  <a:pt x="1367637" y="908202"/>
                </a:lnTo>
                <a:lnTo>
                  <a:pt x="1349997" y="897699"/>
                </a:lnTo>
                <a:lnTo>
                  <a:pt x="1301026" y="895908"/>
                </a:lnTo>
                <a:lnTo>
                  <a:pt x="1271308" y="910971"/>
                </a:lnTo>
                <a:lnTo>
                  <a:pt x="1269568" y="1096162"/>
                </a:lnTo>
                <a:lnTo>
                  <a:pt x="1289659" y="1096162"/>
                </a:lnTo>
                <a:lnTo>
                  <a:pt x="1289659" y="1030160"/>
                </a:lnTo>
                <a:lnTo>
                  <a:pt x="1324292" y="1039495"/>
                </a:lnTo>
                <a:lnTo>
                  <a:pt x="1360576" y="1031087"/>
                </a:lnTo>
                <a:lnTo>
                  <a:pt x="1371079" y="1021308"/>
                </a:lnTo>
                <a:lnTo>
                  <a:pt x="1371371" y="1021041"/>
                </a:lnTo>
                <a:lnTo>
                  <a:pt x="1378724" y="1014196"/>
                </a:lnTo>
                <a:lnTo>
                  <a:pt x="1390230" y="979792"/>
                </a:lnTo>
                <a:close/>
              </a:path>
              <a:path w="10143490" h="2771140" extrusionOk="0">
                <a:moveTo>
                  <a:pt x="1407477" y="2576347"/>
                </a:moveTo>
                <a:lnTo>
                  <a:pt x="1394155" y="2571800"/>
                </a:lnTo>
                <a:lnTo>
                  <a:pt x="1335620" y="2573490"/>
                </a:lnTo>
                <a:lnTo>
                  <a:pt x="1317523" y="2586545"/>
                </a:lnTo>
                <a:lnTo>
                  <a:pt x="1302283" y="2620327"/>
                </a:lnTo>
                <a:lnTo>
                  <a:pt x="1306690" y="2677109"/>
                </a:lnTo>
                <a:lnTo>
                  <a:pt x="1328585" y="2704236"/>
                </a:lnTo>
                <a:lnTo>
                  <a:pt x="1366177" y="2712580"/>
                </a:lnTo>
                <a:lnTo>
                  <a:pt x="1407477" y="2705023"/>
                </a:lnTo>
                <a:lnTo>
                  <a:pt x="1407477" y="2692654"/>
                </a:lnTo>
                <a:lnTo>
                  <a:pt x="1407477" y="2685516"/>
                </a:lnTo>
                <a:lnTo>
                  <a:pt x="1381988" y="2692654"/>
                </a:lnTo>
                <a:lnTo>
                  <a:pt x="1338656" y="2686405"/>
                </a:lnTo>
                <a:lnTo>
                  <a:pt x="1327200" y="2673794"/>
                </a:lnTo>
                <a:lnTo>
                  <a:pt x="1321612" y="2653576"/>
                </a:lnTo>
                <a:lnTo>
                  <a:pt x="1323721" y="2616695"/>
                </a:lnTo>
                <a:lnTo>
                  <a:pt x="1332077" y="2600350"/>
                </a:lnTo>
                <a:lnTo>
                  <a:pt x="1346911" y="2590952"/>
                </a:lnTo>
                <a:lnTo>
                  <a:pt x="1368399" y="2587828"/>
                </a:lnTo>
                <a:lnTo>
                  <a:pt x="1407477" y="2595651"/>
                </a:lnTo>
                <a:lnTo>
                  <a:pt x="1407477" y="2587828"/>
                </a:lnTo>
                <a:lnTo>
                  <a:pt x="1407477" y="2576347"/>
                </a:lnTo>
                <a:close/>
              </a:path>
              <a:path w="10143490" h="2771140" extrusionOk="0">
                <a:moveTo>
                  <a:pt x="1442389" y="1314970"/>
                </a:moveTo>
                <a:lnTo>
                  <a:pt x="1406372" y="1314970"/>
                </a:lnTo>
                <a:lnTo>
                  <a:pt x="1406372" y="1275638"/>
                </a:lnTo>
                <a:lnTo>
                  <a:pt x="1386281" y="1275638"/>
                </a:lnTo>
                <a:lnTo>
                  <a:pt x="1386281" y="1314970"/>
                </a:lnTo>
                <a:lnTo>
                  <a:pt x="1361998" y="1314970"/>
                </a:lnTo>
                <a:lnTo>
                  <a:pt x="1361998" y="1333423"/>
                </a:lnTo>
                <a:lnTo>
                  <a:pt x="1386281" y="1333423"/>
                </a:lnTo>
                <a:lnTo>
                  <a:pt x="1386890" y="1427734"/>
                </a:lnTo>
                <a:lnTo>
                  <a:pt x="1386903" y="1428877"/>
                </a:lnTo>
                <a:lnTo>
                  <a:pt x="1396326" y="1447558"/>
                </a:lnTo>
                <a:lnTo>
                  <a:pt x="1421180" y="1456499"/>
                </a:lnTo>
                <a:lnTo>
                  <a:pt x="1442389" y="1453172"/>
                </a:lnTo>
                <a:lnTo>
                  <a:pt x="1442389" y="1435557"/>
                </a:lnTo>
                <a:lnTo>
                  <a:pt x="1442389" y="1434185"/>
                </a:lnTo>
                <a:lnTo>
                  <a:pt x="1412405" y="1435557"/>
                </a:lnTo>
                <a:lnTo>
                  <a:pt x="1407591" y="1427734"/>
                </a:lnTo>
                <a:lnTo>
                  <a:pt x="1406372" y="1333423"/>
                </a:lnTo>
                <a:lnTo>
                  <a:pt x="1442389" y="1333423"/>
                </a:lnTo>
                <a:lnTo>
                  <a:pt x="1442389" y="1314970"/>
                </a:lnTo>
                <a:close/>
              </a:path>
              <a:path w="10143490" h="2771140" extrusionOk="0">
                <a:moveTo>
                  <a:pt x="1447253" y="570839"/>
                </a:moveTo>
                <a:lnTo>
                  <a:pt x="1440484" y="555561"/>
                </a:lnTo>
                <a:lnTo>
                  <a:pt x="1372793" y="521563"/>
                </a:lnTo>
                <a:lnTo>
                  <a:pt x="1374228" y="501853"/>
                </a:lnTo>
                <a:lnTo>
                  <a:pt x="1374267" y="501218"/>
                </a:lnTo>
                <a:lnTo>
                  <a:pt x="1386382" y="495084"/>
                </a:lnTo>
                <a:lnTo>
                  <a:pt x="1408544" y="493496"/>
                </a:lnTo>
                <a:lnTo>
                  <a:pt x="1439735" y="506082"/>
                </a:lnTo>
                <a:lnTo>
                  <a:pt x="1439735" y="493496"/>
                </a:lnTo>
                <a:lnTo>
                  <a:pt x="1439735" y="485940"/>
                </a:lnTo>
                <a:lnTo>
                  <a:pt x="1415364" y="476211"/>
                </a:lnTo>
                <a:lnTo>
                  <a:pt x="1376705" y="478802"/>
                </a:lnTo>
                <a:lnTo>
                  <a:pt x="1352588" y="501853"/>
                </a:lnTo>
                <a:lnTo>
                  <a:pt x="1351267" y="521563"/>
                </a:lnTo>
                <a:lnTo>
                  <a:pt x="1351216" y="522249"/>
                </a:lnTo>
                <a:lnTo>
                  <a:pt x="1358201" y="537324"/>
                </a:lnTo>
                <a:lnTo>
                  <a:pt x="1425676" y="571373"/>
                </a:lnTo>
                <a:lnTo>
                  <a:pt x="1424190" y="592404"/>
                </a:lnTo>
                <a:lnTo>
                  <a:pt x="1412455" y="600608"/>
                </a:lnTo>
                <a:lnTo>
                  <a:pt x="1395641" y="602615"/>
                </a:lnTo>
                <a:lnTo>
                  <a:pt x="1350632" y="588124"/>
                </a:lnTo>
                <a:lnTo>
                  <a:pt x="1350632" y="609320"/>
                </a:lnTo>
                <a:lnTo>
                  <a:pt x="1397012" y="621055"/>
                </a:lnTo>
                <a:lnTo>
                  <a:pt x="1428267" y="613613"/>
                </a:lnTo>
                <a:lnTo>
                  <a:pt x="1438300" y="602615"/>
                </a:lnTo>
                <a:lnTo>
                  <a:pt x="1443037" y="597420"/>
                </a:lnTo>
                <a:lnTo>
                  <a:pt x="1447165" y="571373"/>
                </a:lnTo>
                <a:lnTo>
                  <a:pt x="1447253" y="570839"/>
                </a:lnTo>
                <a:close/>
              </a:path>
              <a:path w="10143490" h="2771140" extrusionOk="0">
                <a:moveTo>
                  <a:pt x="1452537" y="896277"/>
                </a:moveTo>
                <a:lnTo>
                  <a:pt x="1432445" y="896277"/>
                </a:lnTo>
                <a:lnTo>
                  <a:pt x="1432445" y="1035583"/>
                </a:lnTo>
                <a:lnTo>
                  <a:pt x="1452537" y="1035583"/>
                </a:lnTo>
                <a:lnTo>
                  <a:pt x="1452537" y="896277"/>
                </a:lnTo>
                <a:close/>
              </a:path>
              <a:path w="10143490" h="2771140" extrusionOk="0">
                <a:moveTo>
                  <a:pt x="1453654" y="849388"/>
                </a:moveTo>
                <a:lnTo>
                  <a:pt x="1431328" y="849388"/>
                </a:lnTo>
                <a:lnTo>
                  <a:pt x="1431328" y="871435"/>
                </a:lnTo>
                <a:lnTo>
                  <a:pt x="1453654" y="871435"/>
                </a:lnTo>
                <a:lnTo>
                  <a:pt x="1453654" y="849388"/>
                </a:lnTo>
                <a:close/>
              </a:path>
              <a:path w="10143490" h="2771140" extrusionOk="0">
                <a:moveTo>
                  <a:pt x="1459103" y="2291664"/>
                </a:moveTo>
                <a:lnTo>
                  <a:pt x="1457706" y="2185936"/>
                </a:lnTo>
                <a:lnTo>
                  <a:pt x="1448968" y="2169122"/>
                </a:lnTo>
                <a:lnTo>
                  <a:pt x="1444180" y="2159927"/>
                </a:lnTo>
                <a:lnTo>
                  <a:pt x="1403781" y="2149881"/>
                </a:lnTo>
                <a:lnTo>
                  <a:pt x="1344866" y="2163521"/>
                </a:lnTo>
                <a:lnTo>
                  <a:pt x="1344866" y="2291664"/>
                </a:lnTo>
                <a:lnTo>
                  <a:pt x="1365021" y="2291664"/>
                </a:lnTo>
                <a:lnTo>
                  <a:pt x="1365021" y="2173567"/>
                </a:lnTo>
                <a:lnTo>
                  <a:pt x="1416634" y="2169122"/>
                </a:lnTo>
                <a:lnTo>
                  <a:pt x="1435252" y="2183079"/>
                </a:lnTo>
                <a:lnTo>
                  <a:pt x="1438998" y="2291664"/>
                </a:lnTo>
                <a:lnTo>
                  <a:pt x="1459103" y="2291664"/>
                </a:lnTo>
                <a:close/>
              </a:path>
              <a:path w="10143490" h="2771140" extrusionOk="0">
                <a:moveTo>
                  <a:pt x="1468666" y="132003"/>
                </a:moveTo>
                <a:lnTo>
                  <a:pt x="1465643" y="116408"/>
                </a:lnTo>
                <a:lnTo>
                  <a:pt x="1465097" y="113601"/>
                </a:lnTo>
                <a:lnTo>
                  <a:pt x="1459636" y="85432"/>
                </a:lnTo>
                <a:lnTo>
                  <a:pt x="1452067" y="76492"/>
                </a:lnTo>
                <a:lnTo>
                  <a:pt x="1447025" y="70561"/>
                </a:lnTo>
                <a:lnTo>
                  <a:pt x="1447025" y="113601"/>
                </a:lnTo>
                <a:lnTo>
                  <a:pt x="1369695" y="113601"/>
                </a:lnTo>
                <a:lnTo>
                  <a:pt x="1378927" y="83159"/>
                </a:lnTo>
                <a:lnTo>
                  <a:pt x="1391031" y="76492"/>
                </a:lnTo>
                <a:lnTo>
                  <a:pt x="1425028" y="77381"/>
                </a:lnTo>
                <a:lnTo>
                  <a:pt x="1441424" y="90957"/>
                </a:lnTo>
                <a:lnTo>
                  <a:pt x="1447025" y="113601"/>
                </a:lnTo>
                <a:lnTo>
                  <a:pt x="1447025" y="70561"/>
                </a:lnTo>
                <a:lnTo>
                  <a:pt x="1443545" y="66446"/>
                </a:lnTo>
                <a:lnTo>
                  <a:pt x="1418399" y="57023"/>
                </a:lnTo>
                <a:lnTo>
                  <a:pt x="1382306" y="60934"/>
                </a:lnTo>
                <a:lnTo>
                  <a:pt x="1362849" y="74536"/>
                </a:lnTo>
                <a:lnTo>
                  <a:pt x="1350670" y="96926"/>
                </a:lnTo>
                <a:lnTo>
                  <a:pt x="1347114" y="140157"/>
                </a:lnTo>
                <a:lnTo>
                  <a:pt x="1358773" y="177165"/>
                </a:lnTo>
                <a:lnTo>
                  <a:pt x="1376807" y="194271"/>
                </a:lnTo>
                <a:lnTo>
                  <a:pt x="1411135" y="202361"/>
                </a:lnTo>
                <a:lnTo>
                  <a:pt x="1459992" y="192582"/>
                </a:lnTo>
                <a:lnTo>
                  <a:pt x="1459992" y="180644"/>
                </a:lnTo>
                <a:lnTo>
                  <a:pt x="1459992" y="171919"/>
                </a:lnTo>
                <a:lnTo>
                  <a:pt x="1393126" y="180644"/>
                </a:lnTo>
                <a:lnTo>
                  <a:pt x="1378762" y="170802"/>
                </a:lnTo>
                <a:lnTo>
                  <a:pt x="1369961" y="154419"/>
                </a:lnTo>
                <a:lnTo>
                  <a:pt x="1368158" y="132003"/>
                </a:lnTo>
                <a:lnTo>
                  <a:pt x="1468666" y="132003"/>
                </a:lnTo>
                <a:close/>
              </a:path>
              <a:path w="10143490" h="2771140" extrusionOk="0">
                <a:moveTo>
                  <a:pt x="1470736" y="1766074"/>
                </a:moveTo>
                <a:lnTo>
                  <a:pt x="1468145" y="1750961"/>
                </a:lnTo>
                <a:lnTo>
                  <a:pt x="1467002" y="1749844"/>
                </a:lnTo>
                <a:lnTo>
                  <a:pt x="1457883" y="1740916"/>
                </a:lnTo>
                <a:lnTo>
                  <a:pt x="1450632" y="1738680"/>
                </a:lnTo>
                <a:lnTo>
                  <a:pt x="1450632" y="1848967"/>
                </a:lnTo>
                <a:lnTo>
                  <a:pt x="1413243" y="1858695"/>
                </a:lnTo>
                <a:lnTo>
                  <a:pt x="1402613" y="1857819"/>
                </a:lnTo>
                <a:lnTo>
                  <a:pt x="1386268" y="1850720"/>
                </a:lnTo>
                <a:lnTo>
                  <a:pt x="1376286" y="1836699"/>
                </a:lnTo>
                <a:lnTo>
                  <a:pt x="1370787" y="1807108"/>
                </a:lnTo>
                <a:lnTo>
                  <a:pt x="1381518" y="1763166"/>
                </a:lnTo>
                <a:lnTo>
                  <a:pt x="1394180" y="1754403"/>
                </a:lnTo>
                <a:lnTo>
                  <a:pt x="1419123" y="1749844"/>
                </a:lnTo>
                <a:lnTo>
                  <a:pt x="1449158" y="1759737"/>
                </a:lnTo>
                <a:lnTo>
                  <a:pt x="1450555" y="1844471"/>
                </a:lnTo>
                <a:lnTo>
                  <a:pt x="1450632" y="1848967"/>
                </a:lnTo>
                <a:lnTo>
                  <a:pt x="1450632" y="1738680"/>
                </a:lnTo>
                <a:lnTo>
                  <a:pt x="1427264" y="1731454"/>
                </a:lnTo>
                <a:lnTo>
                  <a:pt x="1379347" y="1740014"/>
                </a:lnTo>
                <a:lnTo>
                  <a:pt x="1359420" y="1761210"/>
                </a:lnTo>
                <a:lnTo>
                  <a:pt x="1349578" y="1807108"/>
                </a:lnTo>
                <a:lnTo>
                  <a:pt x="1356550" y="1844471"/>
                </a:lnTo>
                <a:lnTo>
                  <a:pt x="1377492" y="1868792"/>
                </a:lnTo>
                <a:lnTo>
                  <a:pt x="1413243" y="1877148"/>
                </a:lnTo>
                <a:lnTo>
                  <a:pt x="1450632" y="1867750"/>
                </a:lnTo>
                <a:lnTo>
                  <a:pt x="1450632" y="1879371"/>
                </a:lnTo>
                <a:lnTo>
                  <a:pt x="1445983" y="1897710"/>
                </a:lnTo>
                <a:lnTo>
                  <a:pt x="1430756" y="1906562"/>
                </a:lnTo>
                <a:lnTo>
                  <a:pt x="1370520" y="1902841"/>
                </a:lnTo>
                <a:lnTo>
                  <a:pt x="1370520" y="1921814"/>
                </a:lnTo>
                <a:lnTo>
                  <a:pt x="1394790" y="1927479"/>
                </a:lnTo>
                <a:lnTo>
                  <a:pt x="1448574" y="1920760"/>
                </a:lnTo>
                <a:lnTo>
                  <a:pt x="1461909" y="1906562"/>
                </a:lnTo>
                <a:lnTo>
                  <a:pt x="1466557" y="1901621"/>
                </a:lnTo>
                <a:lnTo>
                  <a:pt x="1467866" y="1859013"/>
                </a:lnTo>
                <a:lnTo>
                  <a:pt x="1467878" y="1858695"/>
                </a:lnTo>
                <a:lnTo>
                  <a:pt x="1470736" y="1766074"/>
                </a:lnTo>
                <a:close/>
              </a:path>
              <a:path w="10143490" h="2771140" extrusionOk="0">
                <a:moveTo>
                  <a:pt x="1502778" y="1314970"/>
                </a:moveTo>
                <a:lnTo>
                  <a:pt x="1482686" y="1314970"/>
                </a:lnTo>
                <a:lnTo>
                  <a:pt x="1482686" y="1454277"/>
                </a:lnTo>
                <a:lnTo>
                  <a:pt x="1502778" y="1454277"/>
                </a:lnTo>
                <a:lnTo>
                  <a:pt x="1502778" y="1314970"/>
                </a:lnTo>
                <a:close/>
              </a:path>
              <a:path w="10143490" h="2771140" extrusionOk="0">
                <a:moveTo>
                  <a:pt x="1503883" y="1268082"/>
                </a:moveTo>
                <a:lnTo>
                  <a:pt x="1481569" y="1268082"/>
                </a:lnTo>
                <a:lnTo>
                  <a:pt x="1481569" y="1290129"/>
                </a:lnTo>
                <a:lnTo>
                  <a:pt x="1503883" y="1290129"/>
                </a:lnTo>
                <a:lnTo>
                  <a:pt x="1503883" y="1268082"/>
                </a:lnTo>
                <a:close/>
              </a:path>
              <a:path w="10143490" h="2771140" extrusionOk="0">
                <a:moveTo>
                  <a:pt x="1568780" y="2630589"/>
                </a:moveTo>
                <a:lnTo>
                  <a:pt x="1558671" y="2595410"/>
                </a:lnTo>
                <a:lnTo>
                  <a:pt x="1550885" y="2587396"/>
                </a:lnTo>
                <a:lnTo>
                  <a:pt x="1546758" y="2583154"/>
                </a:lnTo>
                <a:lnTo>
                  <a:pt x="1546758" y="2618943"/>
                </a:lnTo>
                <a:lnTo>
                  <a:pt x="1542338" y="2677223"/>
                </a:lnTo>
                <a:lnTo>
                  <a:pt x="1531493" y="2688844"/>
                </a:lnTo>
                <a:lnTo>
                  <a:pt x="1505000" y="2696095"/>
                </a:lnTo>
                <a:lnTo>
                  <a:pt x="1493748" y="2695143"/>
                </a:lnTo>
                <a:lnTo>
                  <a:pt x="1476730" y="2687612"/>
                </a:lnTo>
                <a:lnTo>
                  <a:pt x="1466646" y="2672791"/>
                </a:lnTo>
                <a:lnTo>
                  <a:pt x="1461160" y="2641104"/>
                </a:lnTo>
                <a:lnTo>
                  <a:pt x="1467827" y="2605582"/>
                </a:lnTo>
                <a:lnTo>
                  <a:pt x="1483931" y="2591054"/>
                </a:lnTo>
                <a:lnTo>
                  <a:pt x="1512785" y="2587396"/>
                </a:lnTo>
                <a:lnTo>
                  <a:pt x="1537474" y="2598128"/>
                </a:lnTo>
                <a:lnTo>
                  <a:pt x="1546758" y="2618943"/>
                </a:lnTo>
                <a:lnTo>
                  <a:pt x="1546758" y="2583154"/>
                </a:lnTo>
                <a:lnTo>
                  <a:pt x="1541538" y="2577782"/>
                </a:lnTo>
                <a:lnTo>
                  <a:pt x="1515491" y="2569159"/>
                </a:lnTo>
                <a:lnTo>
                  <a:pt x="1477683" y="2573109"/>
                </a:lnTo>
                <a:lnTo>
                  <a:pt x="1457515" y="2586710"/>
                </a:lnTo>
                <a:lnTo>
                  <a:pt x="1445183" y="2609367"/>
                </a:lnTo>
                <a:lnTo>
                  <a:pt x="1441069" y="2641104"/>
                </a:lnTo>
                <a:lnTo>
                  <a:pt x="1444929" y="2671749"/>
                </a:lnTo>
                <a:lnTo>
                  <a:pt x="1444955" y="2671965"/>
                </a:lnTo>
                <a:lnTo>
                  <a:pt x="1456499" y="2694978"/>
                </a:lnTo>
                <a:lnTo>
                  <a:pt x="1456588" y="2695143"/>
                </a:lnTo>
                <a:lnTo>
                  <a:pt x="1456664" y="2695295"/>
                </a:lnTo>
                <a:lnTo>
                  <a:pt x="1476781" y="2709735"/>
                </a:lnTo>
                <a:lnTo>
                  <a:pt x="1505267" y="2714536"/>
                </a:lnTo>
                <a:lnTo>
                  <a:pt x="1531975" y="2709735"/>
                </a:lnTo>
                <a:lnTo>
                  <a:pt x="1532305" y="2709735"/>
                </a:lnTo>
                <a:lnTo>
                  <a:pt x="1550924" y="2696095"/>
                </a:lnTo>
                <a:lnTo>
                  <a:pt x="1552435" y="2694978"/>
                </a:lnTo>
                <a:lnTo>
                  <a:pt x="1564906" y="2671965"/>
                </a:lnTo>
                <a:lnTo>
                  <a:pt x="1565021" y="2671749"/>
                </a:lnTo>
                <a:lnTo>
                  <a:pt x="1568780" y="2630589"/>
                </a:lnTo>
                <a:close/>
              </a:path>
              <a:path w="10143490" h="2771140" extrusionOk="0">
                <a:moveTo>
                  <a:pt x="1596275" y="2245626"/>
                </a:moveTo>
                <a:lnTo>
                  <a:pt x="1589506" y="2230348"/>
                </a:lnTo>
                <a:lnTo>
                  <a:pt x="1521815" y="2196350"/>
                </a:lnTo>
                <a:lnTo>
                  <a:pt x="1523250" y="2176627"/>
                </a:lnTo>
                <a:lnTo>
                  <a:pt x="1523301" y="2175992"/>
                </a:lnTo>
                <a:lnTo>
                  <a:pt x="1535404" y="2169871"/>
                </a:lnTo>
                <a:lnTo>
                  <a:pt x="1557566" y="2168283"/>
                </a:lnTo>
                <a:lnTo>
                  <a:pt x="1588719" y="2180856"/>
                </a:lnTo>
                <a:lnTo>
                  <a:pt x="1588719" y="2168283"/>
                </a:lnTo>
                <a:lnTo>
                  <a:pt x="1588719" y="2160714"/>
                </a:lnTo>
                <a:lnTo>
                  <a:pt x="1564335" y="2150999"/>
                </a:lnTo>
                <a:lnTo>
                  <a:pt x="1525727" y="2153589"/>
                </a:lnTo>
                <a:lnTo>
                  <a:pt x="1501609" y="2176627"/>
                </a:lnTo>
                <a:lnTo>
                  <a:pt x="1500289" y="2196350"/>
                </a:lnTo>
                <a:lnTo>
                  <a:pt x="1500238" y="2197036"/>
                </a:lnTo>
                <a:lnTo>
                  <a:pt x="1507223" y="2212111"/>
                </a:lnTo>
                <a:lnTo>
                  <a:pt x="1574698" y="2246147"/>
                </a:lnTo>
                <a:lnTo>
                  <a:pt x="1573212" y="2267191"/>
                </a:lnTo>
                <a:lnTo>
                  <a:pt x="1561477" y="2275382"/>
                </a:lnTo>
                <a:lnTo>
                  <a:pt x="1544612" y="2277389"/>
                </a:lnTo>
                <a:lnTo>
                  <a:pt x="1499654" y="2262911"/>
                </a:lnTo>
                <a:lnTo>
                  <a:pt x="1499654" y="2284107"/>
                </a:lnTo>
                <a:lnTo>
                  <a:pt x="1546034" y="2295842"/>
                </a:lnTo>
                <a:lnTo>
                  <a:pt x="1577289" y="2288387"/>
                </a:lnTo>
                <a:lnTo>
                  <a:pt x="1587309" y="2277389"/>
                </a:lnTo>
                <a:lnTo>
                  <a:pt x="1592033" y="2272207"/>
                </a:lnTo>
                <a:lnTo>
                  <a:pt x="1596186" y="2246147"/>
                </a:lnTo>
                <a:lnTo>
                  <a:pt x="1596275" y="2245626"/>
                </a:lnTo>
                <a:close/>
              </a:path>
              <a:path w="10143490" h="2771140" extrusionOk="0">
                <a:moveTo>
                  <a:pt x="1608467" y="561098"/>
                </a:moveTo>
                <a:lnTo>
                  <a:pt x="1603768" y="514756"/>
                </a:lnTo>
                <a:lnTo>
                  <a:pt x="1591665" y="495515"/>
                </a:lnTo>
                <a:lnTo>
                  <a:pt x="1589112" y="491464"/>
                </a:lnTo>
                <a:lnTo>
                  <a:pt x="1585836" y="489521"/>
                </a:lnTo>
                <a:lnTo>
                  <a:pt x="1585836" y="529183"/>
                </a:lnTo>
                <a:lnTo>
                  <a:pt x="1579359" y="585330"/>
                </a:lnTo>
                <a:lnTo>
                  <a:pt x="1567611" y="595947"/>
                </a:lnTo>
                <a:lnTo>
                  <a:pt x="1542491" y="602348"/>
                </a:lnTo>
                <a:lnTo>
                  <a:pt x="1507858" y="592569"/>
                </a:lnTo>
                <a:lnTo>
                  <a:pt x="1507858" y="506349"/>
                </a:lnTo>
                <a:lnTo>
                  <a:pt x="1511401" y="499097"/>
                </a:lnTo>
                <a:lnTo>
                  <a:pt x="1559877" y="495515"/>
                </a:lnTo>
                <a:lnTo>
                  <a:pt x="1577873" y="506818"/>
                </a:lnTo>
                <a:lnTo>
                  <a:pt x="1585836" y="529183"/>
                </a:lnTo>
                <a:lnTo>
                  <a:pt x="1585836" y="489521"/>
                </a:lnTo>
                <a:lnTo>
                  <a:pt x="1568196" y="479005"/>
                </a:lnTo>
                <a:lnTo>
                  <a:pt x="1519224" y="477215"/>
                </a:lnTo>
                <a:lnTo>
                  <a:pt x="1489557" y="492277"/>
                </a:lnTo>
                <a:lnTo>
                  <a:pt x="1487754" y="677468"/>
                </a:lnTo>
                <a:lnTo>
                  <a:pt x="1507858" y="677468"/>
                </a:lnTo>
                <a:lnTo>
                  <a:pt x="1507858" y="611466"/>
                </a:lnTo>
                <a:lnTo>
                  <a:pt x="1542491" y="620801"/>
                </a:lnTo>
                <a:lnTo>
                  <a:pt x="1578775" y="612394"/>
                </a:lnTo>
                <a:lnTo>
                  <a:pt x="1589278" y="602615"/>
                </a:lnTo>
                <a:lnTo>
                  <a:pt x="1589557" y="602348"/>
                </a:lnTo>
                <a:lnTo>
                  <a:pt x="1596910" y="595503"/>
                </a:lnTo>
                <a:lnTo>
                  <a:pt x="1608467" y="561098"/>
                </a:lnTo>
                <a:close/>
              </a:path>
              <a:path w="10143490" h="2771140" extrusionOk="0">
                <a:moveTo>
                  <a:pt x="1615414" y="1035583"/>
                </a:moveTo>
                <a:lnTo>
                  <a:pt x="1614004" y="929843"/>
                </a:lnTo>
                <a:lnTo>
                  <a:pt x="1605280" y="913041"/>
                </a:lnTo>
                <a:lnTo>
                  <a:pt x="1600504" y="903833"/>
                </a:lnTo>
                <a:lnTo>
                  <a:pt x="1560106" y="893800"/>
                </a:lnTo>
                <a:lnTo>
                  <a:pt x="1501190" y="907440"/>
                </a:lnTo>
                <a:lnTo>
                  <a:pt x="1501190" y="1035583"/>
                </a:lnTo>
                <a:lnTo>
                  <a:pt x="1521282" y="1035583"/>
                </a:lnTo>
                <a:lnTo>
                  <a:pt x="1521282" y="917473"/>
                </a:lnTo>
                <a:lnTo>
                  <a:pt x="1572958" y="913041"/>
                </a:lnTo>
                <a:lnTo>
                  <a:pt x="1591564" y="926998"/>
                </a:lnTo>
                <a:lnTo>
                  <a:pt x="1595272" y="1035583"/>
                </a:lnTo>
                <a:lnTo>
                  <a:pt x="1615414" y="1035583"/>
                </a:lnTo>
                <a:close/>
              </a:path>
              <a:path w="10143490" h="2771140" extrusionOk="0">
                <a:moveTo>
                  <a:pt x="1623618" y="1686775"/>
                </a:moveTo>
                <a:lnTo>
                  <a:pt x="1603463" y="1686775"/>
                </a:lnTo>
                <a:lnTo>
                  <a:pt x="1603463" y="1872970"/>
                </a:lnTo>
                <a:lnTo>
                  <a:pt x="1623618" y="1872970"/>
                </a:lnTo>
                <a:lnTo>
                  <a:pt x="1623618" y="1686775"/>
                </a:lnTo>
                <a:close/>
              </a:path>
              <a:path w="10143490" h="2771140" extrusionOk="0">
                <a:moveTo>
                  <a:pt x="1672209" y="1374495"/>
                </a:moveTo>
                <a:lnTo>
                  <a:pt x="1662087" y="1339316"/>
                </a:lnTo>
                <a:lnTo>
                  <a:pt x="1654314" y="1331302"/>
                </a:lnTo>
                <a:lnTo>
                  <a:pt x="1650149" y="1327023"/>
                </a:lnTo>
                <a:lnTo>
                  <a:pt x="1650149" y="1362849"/>
                </a:lnTo>
                <a:lnTo>
                  <a:pt x="1645716" y="1421130"/>
                </a:lnTo>
                <a:lnTo>
                  <a:pt x="1634934" y="1432763"/>
                </a:lnTo>
                <a:lnTo>
                  <a:pt x="1608391" y="1440002"/>
                </a:lnTo>
                <a:lnTo>
                  <a:pt x="1597152" y="1439062"/>
                </a:lnTo>
                <a:lnTo>
                  <a:pt x="1580121" y="1431531"/>
                </a:lnTo>
                <a:lnTo>
                  <a:pt x="1570050" y="1416697"/>
                </a:lnTo>
                <a:lnTo>
                  <a:pt x="1564551" y="1385023"/>
                </a:lnTo>
                <a:lnTo>
                  <a:pt x="1571256" y="1349502"/>
                </a:lnTo>
                <a:lnTo>
                  <a:pt x="1587360" y="1334973"/>
                </a:lnTo>
                <a:lnTo>
                  <a:pt x="1616202" y="1331302"/>
                </a:lnTo>
                <a:lnTo>
                  <a:pt x="1640852" y="1342047"/>
                </a:lnTo>
                <a:lnTo>
                  <a:pt x="1650149" y="1362849"/>
                </a:lnTo>
                <a:lnTo>
                  <a:pt x="1650149" y="1327023"/>
                </a:lnTo>
                <a:lnTo>
                  <a:pt x="1644980" y="1321689"/>
                </a:lnTo>
                <a:lnTo>
                  <a:pt x="1618894" y="1313065"/>
                </a:lnTo>
                <a:lnTo>
                  <a:pt x="1581099" y="1317015"/>
                </a:lnTo>
                <a:lnTo>
                  <a:pt x="1560944" y="1330629"/>
                </a:lnTo>
                <a:lnTo>
                  <a:pt x="1548574" y="1353286"/>
                </a:lnTo>
                <a:lnTo>
                  <a:pt x="1544447" y="1385023"/>
                </a:lnTo>
                <a:lnTo>
                  <a:pt x="1548345" y="1415669"/>
                </a:lnTo>
                <a:lnTo>
                  <a:pt x="1548371" y="1415884"/>
                </a:lnTo>
                <a:lnTo>
                  <a:pt x="1559941" y="1438897"/>
                </a:lnTo>
                <a:lnTo>
                  <a:pt x="1560029" y="1439062"/>
                </a:lnTo>
                <a:lnTo>
                  <a:pt x="1560106" y="1439214"/>
                </a:lnTo>
                <a:lnTo>
                  <a:pt x="1580197" y="1453654"/>
                </a:lnTo>
                <a:lnTo>
                  <a:pt x="1608709" y="1458455"/>
                </a:lnTo>
                <a:lnTo>
                  <a:pt x="1635404" y="1453654"/>
                </a:lnTo>
                <a:lnTo>
                  <a:pt x="1635734" y="1453654"/>
                </a:lnTo>
                <a:lnTo>
                  <a:pt x="1654365" y="1440002"/>
                </a:lnTo>
                <a:lnTo>
                  <a:pt x="1655876" y="1438897"/>
                </a:lnTo>
                <a:lnTo>
                  <a:pt x="1668322" y="1415884"/>
                </a:lnTo>
                <a:lnTo>
                  <a:pt x="1668437" y="1415669"/>
                </a:lnTo>
                <a:lnTo>
                  <a:pt x="1672209" y="1374495"/>
                </a:lnTo>
                <a:close/>
              </a:path>
              <a:path w="10143490" h="2771140" extrusionOk="0">
                <a:moveTo>
                  <a:pt x="1678673" y="2268194"/>
                </a:moveTo>
                <a:lnTo>
                  <a:pt x="1655775" y="2268194"/>
                </a:lnTo>
                <a:lnTo>
                  <a:pt x="1635086" y="2322906"/>
                </a:lnTo>
                <a:lnTo>
                  <a:pt x="1655191" y="2322906"/>
                </a:lnTo>
                <a:lnTo>
                  <a:pt x="1678673" y="2268194"/>
                </a:lnTo>
                <a:close/>
              </a:path>
              <a:path w="10143490" h="2771140" extrusionOk="0">
                <a:moveTo>
                  <a:pt x="1707908" y="132003"/>
                </a:moveTo>
                <a:lnTo>
                  <a:pt x="1704898" y="116408"/>
                </a:lnTo>
                <a:lnTo>
                  <a:pt x="1704365" y="113601"/>
                </a:lnTo>
                <a:lnTo>
                  <a:pt x="1698929" y="85432"/>
                </a:lnTo>
                <a:lnTo>
                  <a:pt x="1691335" y="76492"/>
                </a:lnTo>
                <a:lnTo>
                  <a:pt x="1686267" y="70548"/>
                </a:lnTo>
                <a:lnTo>
                  <a:pt x="1686267" y="113601"/>
                </a:lnTo>
                <a:lnTo>
                  <a:pt x="1608950" y="113601"/>
                </a:lnTo>
                <a:lnTo>
                  <a:pt x="1618221" y="83159"/>
                </a:lnTo>
                <a:lnTo>
                  <a:pt x="1630273" y="76492"/>
                </a:lnTo>
                <a:lnTo>
                  <a:pt x="1664296" y="77381"/>
                </a:lnTo>
                <a:lnTo>
                  <a:pt x="1680718" y="90957"/>
                </a:lnTo>
                <a:lnTo>
                  <a:pt x="1686267" y="113601"/>
                </a:lnTo>
                <a:lnTo>
                  <a:pt x="1686267" y="70548"/>
                </a:lnTo>
                <a:lnTo>
                  <a:pt x="1682788" y="66446"/>
                </a:lnTo>
                <a:lnTo>
                  <a:pt x="1657667" y="57023"/>
                </a:lnTo>
                <a:lnTo>
                  <a:pt x="1621574" y="60934"/>
                </a:lnTo>
                <a:lnTo>
                  <a:pt x="1602092" y="74536"/>
                </a:lnTo>
                <a:lnTo>
                  <a:pt x="1589951" y="96926"/>
                </a:lnTo>
                <a:lnTo>
                  <a:pt x="1586395" y="140157"/>
                </a:lnTo>
                <a:lnTo>
                  <a:pt x="1598053" y="177165"/>
                </a:lnTo>
                <a:lnTo>
                  <a:pt x="1616049" y="194271"/>
                </a:lnTo>
                <a:lnTo>
                  <a:pt x="1650428" y="202361"/>
                </a:lnTo>
                <a:lnTo>
                  <a:pt x="1699298" y="192582"/>
                </a:lnTo>
                <a:lnTo>
                  <a:pt x="1699298" y="180644"/>
                </a:lnTo>
                <a:lnTo>
                  <a:pt x="1699298" y="171919"/>
                </a:lnTo>
                <a:lnTo>
                  <a:pt x="1632394" y="180644"/>
                </a:lnTo>
                <a:lnTo>
                  <a:pt x="1618005" y="170802"/>
                </a:lnTo>
                <a:lnTo>
                  <a:pt x="1609204" y="154419"/>
                </a:lnTo>
                <a:lnTo>
                  <a:pt x="1607400" y="132003"/>
                </a:lnTo>
                <a:lnTo>
                  <a:pt x="1707908" y="132003"/>
                </a:lnTo>
                <a:close/>
              </a:path>
              <a:path w="10143490" h="2771140" extrusionOk="0">
                <a:moveTo>
                  <a:pt x="1764550" y="550697"/>
                </a:moveTo>
                <a:lnTo>
                  <a:pt x="1761540" y="535101"/>
                </a:lnTo>
                <a:lnTo>
                  <a:pt x="1761007" y="532295"/>
                </a:lnTo>
                <a:lnTo>
                  <a:pt x="1755571" y="504126"/>
                </a:lnTo>
                <a:lnTo>
                  <a:pt x="1747977" y="495185"/>
                </a:lnTo>
                <a:lnTo>
                  <a:pt x="1742909" y="489242"/>
                </a:lnTo>
                <a:lnTo>
                  <a:pt x="1742909" y="532295"/>
                </a:lnTo>
                <a:lnTo>
                  <a:pt x="1665630" y="532295"/>
                </a:lnTo>
                <a:lnTo>
                  <a:pt x="1674863" y="501853"/>
                </a:lnTo>
                <a:lnTo>
                  <a:pt x="1686966" y="495185"/>
                </a:lnTo>
                <a:lnTo>
                  <a:pt x="1720938" y="496074"/>
                </a:lnTo>
                <a:lnTo>
                  <a:pt x="1737360" y="509651"/>
                </a:lnTo>
                <a:lnTo>
                  <a:pt x="1742909" y="532295"/>
                </a:lnTo>
                <a:lnTo>
                  <a:pt x="1742909" y="489242"/>
                </a:lnTo>
                <a:lnTo>
                  <a:pt x="1739430" y="485140"/>
                </a:lnTo>
                <a:lnTo>
                  <a:pt x="1714296" y="475729"/>
                </a:lnTo>
                <a:lnTo>
                  <a:pt x="1678216" y="479628"/>
                </a:lnTo>
                <a:lnTo>
                  <a:pt x="1658734" y="493229"/>
                </a:lnTo>
                <a:lnTo>
                  <a:pt x="1646593" y="515632"/>
                </a:lnTo>
                <a:lnTo>
                  <a:pt x="1643037" y="558863"/>
                </a:lnTo>
                <a:lnTo>
                  <a:pt x="1654683" y="595858"/>
                </a:lnTo>
                <a:lnTo>
                  <a:pt x="1672691" y="612978"/>
                </a:lnTo>
                <a:lnTo>
                  <a:pt x="1707070" y="621055"/>
                </a:lnTo>
                <a:lnTo>
                  <a:pt x="1755927" y="611276"/>
                </a:lnTo>
                <a:lnTo>
                  <a:pt x="1755927" y="599351"/>
                </a:lnTo>
                <a:lnTo>
                  <a:pt x="1755927" y="590613"/>
                </a:lnTo>
                <a:lnTo>
                  <a:pt x="1689049" y="599351"/>
                </a:lnTo>
                <a:lnTo>
                  <a:pt x="1674647" y="589495"/>
                </a:lnTo>
                <a:lnTo>
                  <a:pt x="1665871" y="573112"/>
                </a:lnTo>
                <a:lnTo>
                  <a:pt x="1664081" y="550697"/>
                </a:lnTo>
                <a:lnTo>
                  <a:pt x="1764550" y="550697"/>
                </a:lnTo>
                <a:close/>
              </a:path>
              <a:path w="10143490" h="2771140" extrusionOk="0">
                <a:moveTo>
                  <a:pt x="1777187" y="928687"/>
                </a:moveTo>
                <a:lnTo>
                  <a:pt x="1774545" y="913561"/>
                </a:lnTo>
                <a:lnTo>
                  <a:pt x="1773415" y="912456"/>
                </a:lnTo>
                <a:lnTo>
                  <a:pt x="1764334" y="903516"/>
                </a:lnTo>
                <a:lnTo>
                  <a:pt x="1757045" y="901268"/>
                </a:lnTo>
                <a:lnTo>
                  <a:pt x="1757045" y="1011580"/>
                </a:lnTo>
                <a:lnTo>
                  <a:pt x="1719656" y="1021308"/>
                </a:lnTo>
                <a:lnTo>
                  <a:pt x="1709013" y="1020419"/>
                </a:lnTo>
                <a:lnTo>
                  <a:pt x="1692668" y="1013320"/>
                </a:lnTo>
                <a:lnTo>
                  <a:pt x="1682699" y="999312"/>
                </a:lnTo>
                <a:lnTo>
                  <a:pt x="1677187" y="969708"/>
                </a:lnTo>
                <a:lnTo>
                  <a:pt x="1687918" y="925779"/>
                </a:lnTo>
                <a:lnTo>
                  <a:pt x="1700580" y="917003"/>
                </a:lnTo>
                <a:lnTo>
                  <a:pt x="1725523" y="912456"/>
                </a:lnTo>
                <a:lnTo>
                  <a:pt x="1755559" y="922337"/>
                </a:lnTo>
                <a:lnTo>
                  <a:pt x="1756968" y="1007084"/>
                </a:lnTo>
                <a:lnTo>
                  <a:pt x="1757045" y="1011580"/>
                </a:lnTo>
                <a:lnTo>
                  <a:pt x="1757045" y="901268"/>
                </a:lnTo>
                <a:lnTo>
                  <a:pt x="1733715" y="894054"/>
                </a:lnTo>
                <a:lnTo>
                  <a:pt x="1685759" y="902627"/>
                </a:lnTo>
                <a:lnTo>
                  <a:pt x="1665820" y="923823"/>
                </a:lnTo>
                <a:lnTo>
                  <a:pt x="1655978" y="969708"/>
                </a:lnTo>
                <a:lnTo>
                  <a:pt x="1662963" y="1007084"/>
                </a:lnTo>
                <a:lnTo>
                  <a:pt x="1683905" y="1031405"/>
                </a:lnTo>
                <a:lnTo>
                  <a:pt x="1719656" y="1039761"/>
                </a:lnTo>
                <a:lnTo>
                  <a:pt x="1757045" y="1030363"/>
                </a:lnTo>
                <a:lnTo>
                  <a:pt x="1757045" y="1041971"/>
                </a:lnTo>
                <a:lnTo>
                  <a:pt x="1752384" y="1060323"/>
                </a:lnTo>
                <a:lnTo>
                  <a:pt x="1737182" y="1069174"/>
                </a:lnTo>
                <a:lnTo>
                  <a:pt x="1676920" y="1065453"/>
                </a:lnTo>
                <a:lnTo>
                  <a:pt x="1676920" y="1084427"/>
                </a:lnTo>
                <a:lnTo>
                  <a:pt x="1755025" y="1083373"/>
                </a:lnTo>
                <a:lnTo>
                  <a:pt x="1774291" y="1021626"/>
                </a:lnTo>
                <a:lnTo>
                  <a:pt x="1774304" y="1021308"/>
                </a:lnTo>
                <a:lnTo>
                  <a:pt x="1777187" y="928687"/>
                </a:lnTo>
                <a:close/>
              </a:path>
              <a:path w="10143490" h="2771140" extrusionOk="0">
                <a:moveTo>
                  <a:pt x="1786712" y="1872970"/>
                </a:moveTo>
                <a:lnTo>
                  <a:pt x="1785315" y="1767243"/>
                </a:lnTo>
                <a:lnTo>
                  <a:pt x="1776577" y="1750428"/>
                </a:lnTo>
                <a:lnTo>
                  <a:pt x="1771789" y="1741233"/>
                </a:lnTo>
                <a:lnTo>
                  <a:pt x="1731441" y="1731187"/>
                </a:lnTo>
                <a:lnTo>
                  <a:pt x="1672475" y="1744827"/>
                </a:lnTo>
                <a:lnTo>
                  <a:pt x="1672475" y="1872970"/>
                </a:lnTo>
                <a:lnTo>
                  <a:pt x="1692630" y="1872970"/>
                </a:lnTo>
                <a:lnTo>
                  <a:pt x="1692630" y="1754873"/>
                </a:lnTo>
                <a:lnTo>
                  <a:pt x="1744243" y="1750428"/>
                </a:lnTo>
                <a:lnTo>
                  <a:pt x="1762861" y="1764385"/>
                </a:lnTo>
                <a:lnTo>
                  <a:pt x="1766608" y="1872970"/>
                </a:lnTo>
                <a:lnTo>
                  <a:pt x="1786712" y="1872970"/>
                </a:lnTo>
                <a:close/>
              </a:path>
              <a:path w="10143490" h="2771140" extrusionOk="0">
                <a:moveTo>
                  <a:pt x="1811667" y="2619641"/>
                </a:moveTo>
                <a:lnTo>
                  <a:pt x="1803463" y="2587828"/>
                </a:lnTo>
                <a:lnTo>
                  <a:pt x="1802574" y="2584386"/>
                </a:lnTo>
                <a:lnTo>
                  <a:pt x="1788769" y="2574709"/>
                </a:lnTo>
                <a:lnTo>
                  <a:pt x="1749475" y="2568575"/>
                </a:lnTo>
                <a:lnTo>
                  <a:pt x="1711210" y="2582735"/>
                </a:lnTo>
                <a:lnTo>
                  <a:pt x="1709077" y="2578620"/>
                </a:lnTo>
                <a:lnTo>
                  <a:pt x="1668729" y="2568575"/>
                </a:lnTo>
                <a:lnTo>
                  <a:pt x="1609813" y="2582214"/>
                </a:lnTo>
                <a:lnTo>
                  <a:pt x="1609813" y="2710370"/>
                </a:lnTo>
                <a:lnTo>
                  <a:pt x="1629905" y="2710370"/>
                </a:lnTo>
                <a:lnTo>
                  <a:pt x="1629905" y="2592260"/>
                </a:lnTo>
                <a:lnTo>
                  <a:pt x="1681518" y="2587828"/>
                </a:lnTo>
                <a:lnTo>
                  <a:pt x="1700136" y="2601772"/>
                </a:lnTo>
                <a:lnTo>
                  <a:pt x="1703895" y="2710370"/>
                </a:lnTo>
                <a:lnTo>
                  <a:pt x="1723986" y="2710370"/>
                </a:lnTo>
                <a:lnTo>
                  <a:pt x="1723986" y="2619641"/>
                </a:lnTo>
                <a:lnTo>
                  <a:pt x="1722589" y="2604630"/>
                </a:lnTo>
                <a:lnTo>
                  <a:pt x="1719072" y="2597861"/>
                </a:lnTo>
                <a:lnTo>
                  <a:pt x="1718741" y="2597226"/>
                </a:lnTo>
                <a:lnTo>
                  <a:pt x="1730121" y="2590889"/>
                </a:lnTo>
                <a:lnTo>
                  <a:pt x="1769198" y="2587828"/>
                </a:lnTo>
                <a:lnTo>
                  <a:pt x="1787817" y="2601772"/>
                </a:lnTo>
                <a:lnTo>
                  <a:pt x="1791576" y="2710370"/>
                </a:lnTo>
                <a:lnTo>
                  <a:pt x="1811667" y="2710370"/>
                </a:lnTo>
                <a:lnTo>
                  <a:pt x="1811667" y="2619641"/>
                </a:lnTo>
                <a:close/>
              </a:path>
              <a:path w="10143490" h="2771140" extrusionOk="0">
                <a:moveTo>
                  <a:pt x="1819554" y="1955"/>
                </a:moveTo>
                <a:lnTo>
                  <a:pt x="1766976" y="19977"/>
                </a:lnTo>
                <a:lnTo>
                  <a:pt x="1761223" y="58889"/>
                </a:lnTo>
                <a:lnTo>
                  <a:pt x="1737207" y="58889"/>
                </a:lnTo>
                <a:lnTo>
                  <a:pt x="1737207" y="77343"/>
                </a:lnTo>
                <a:lnTo>
                  <a:pt x="1761223" y="77343"/>
                </a:lnTo>
                <a:lnTo>
                  <a:pt x="1761223" y="198183"/>
                </a:lnTo>
                <a:lnTo>
                  <a:pt x="1781314" y="198183"/>
                </a:lnTo>
                <a:lnTo>
                  <a:pt x="1781314" y="77343"/>
                </a:lnTo>
                <a:lnTo>
                  <a:pt x="1819554" y="77343"/>
                </a:lnTo>
                <a:lnTo>
                  <a:pt x="1819554" y="58889"/>
                </a:lnTo>
                <a:lnTo>
                  <a:pt x="1781314" y="58889"/>
                </a:lnTo>
                <a:lnTo>
                  <a:pt x="1781314" y="42875"/>
                </a:lnTo>
                <a:lnTo>
                  <a:pt x="1787766" y="24739"/>
                </a:lnTo>
                <a:lnTo>
                  <a:pt x="1809496" y="18707"/>
                </a:lnTo>
                <a:lnTo>
                  <a:pt x="1819554" y="1955"/>
                </a:lnTo>
                <a:close/>
              </a:path>
              <a:path w="10143490" h="2771140" extrusionOk="0">
                <a:moveTo>
                  <a:pt x="1827377" y="1454277"/>
                </a:moveTo>
                <a:lnTo>
                  <a:pt x="1825993" y="1348549"/>
                </a:lnTo>
                <a:lnTo>
                  <a:pt x="1817281" y="1331734"/>
                </a:lnTo>
                <a:lnTo>
                  <a:pt x="1812518" y="1322539"/>
                </a:lnTo>
                <a:lnTo>
                  <a:pt x="1772107" y="1312494"/>
                </a:lnTo>
                <a:lnTo>
                  <a:pt x="1713204" y="1326134"/>
                </a:lnTo>
                <a:lnTo>
                  <a:pt x="1713204" y="1454277"/>
                </a:lnTo>
                <a:lnTo>
                  <a:pt x="1733296" y="1454277"/>
                </a:lnTo>
                <a:lnTo>
                  <a:pt x="1733296" y="1336179"/>
                </a:lnTo>
                <a:lnTo>
                  <a:pt x="1784959" y="1331734"/>
                </a:lnTo>
                <a:lnTo>
                  <a:pt x="1803577" y="1345692"/>
                </a:lnTo>
                <a:lnTo>
                  <a:pt x="1807273" y="1454277"/>
                </a:lnTo>
                <a:lnTo>
                  <a:pt x="1827377" y="1454277"/>
                </a:lnTo>
                <a:close/>
              </a:path>
              <a:path w="10143490" h="2771140" extrusionOk="0">
                <a:moveTo>
                  <a:pt x="1845144" y="2745257"/>
                </a:moveTo>
                <a:lnTo>
                  <a:pt x="242201" y="2745257"/>
                </a:lnTo>
                <a:lnTo>
                  <a:pt x="242201" y="2759214"/>
                </a:lnTo>
                <a:lnTo>
                  <a:pt x="1845144" y="2759214"/>
                </a:lnTo>
                <a:lnTo>
                  <a:pt x="1845144" y="2745257"/>
                </a:lnTo>
                <a:close/>
              </a:path>
              <a:path w="10143490" h="2771140" extrusionOk="0">
                <a:moveTo>
                  <a:pt x="1899348" y="1733677"/>
                </a:moveTo>
                <a:lnTo>
                  <a:pt x="1863331" y="1733677"/>
                </a:lnTo>
                <a:lnTo>
                  <a:pt x="1863331" y="1694345"/>
                </a:lnTo>
                <a:lnTo>
                  <a:pt x="1843189" y="1694345"/>
                </a:lnTo>
                <a:lnTo>
                  <a:pt x="1843189" y="1733677"/>
                </a:lnTo>
                <a:lnTo>
                  <a:pt x="1818919" y="1733677"/>
                </a:lnTo>
                <a:lnTo>
                  <a:pt x="1818919" y="1752117"/>
                </a:lnTo>
                <a:lnTo>
                  <a:pt x="1843189" y="1752117"/>
                </a:lnTo>
                <a:lnTo>
                  <a:pt x="1843811" y="1846440"/>
                </a:lnTo>
                <a:lnTo>
                  <a:pt x="1843824" y="1847570"/>
                </a:lnTo>
                <a:lnTo>
                  <a:pt x="1853234" y="1866265"/>
                </a:lnTo>
                <a:lnTo>
                  <a:pt x="1878088" y="1875193"/>
                </a:lnTo>
                <a:lnTo>
                  <a:pt x="1899348" y="1871865"/>
                </a:lnTo>
                <a:lnTo>
                  <a:pt x="1899348" y="1854263"/>
                </a:lnTo>
                <a:lnTo>
                  <a:pt x="1899348" y="1852879"/>
                </a:lnTo>
                <a:lnTo>
                  <a:pt x="1869363" y="1854263"/>
                </a:lnTo>
                <a:lnTo>
                  <a:pt x="1864499" y="1846440"/>
                </a:lnTo>
                <a:lnTo>
                  <a:pt x="1863331" y="1752117"/>
                </a:lnTo>
                <a:lnTo>
                  <a:pt x="1899348" y="1752117"/>
                </a:lnTo>
                <a:lnTo>
                  <a:pt x="1899348" y="1733677"/>
                </a:lnTo>
                <a:close/>
              </a:path>
              <a:path w="10143490" h="2771140" extrusionOk="0">
                <a:moveTo>
                  <a:pt x="1902891" y="1426362"/>
                </a:moveTo>
                <a:lnTo>
                  <a:pt x="1874964" y="1426362"/>
                </a:lnTo>
                <a:lnTo>
                  <a:pt x="1874964" y="1454277"/>
                </a:lnTo>
                <a:lnTo>
                  <a:pt x="1902891" y="1454277"/>
                </a:lnTo>
                <a:lnTo>
                  <a:pt x="1902891" y="1426362"/>
                </a:lnTo>
                <a:close/>
              </a:path>
              <a:path w="10143490" h="2771140" extrusionOk="0">
                <a:moveTo>
                  <a:pt x="1904695" y="482866"/>
                </a:moveTo>
                <a:lnTo>
                  <a:pt x="1891411" y="478320"/>
                </a:lnTo>
                <a:lnTo>
                  <a:pt x="1832876" y="480021"/>
                </a:lnTo>
                <a:lnTo>
                  <a:pt x="1814753" y="493064"/>
                </a:lnTo>
                <a:lnTo>
                  <a:pt x="1799488" y="526846"/>
                </a:lnTo>
                <a:lnTo>
                  <a:pt x="1803895" y="583628"/>
                </a:lnTo>
                <a:lnTo>
                  <a:pt x="1825790" y="610755"/>
                </a:lnTo>
                <a:lnTo>
                  <a:pt x="1863394" y="619099"/>
                </a:lnTo>
                <a:lnTo>
                  <a:pt x="1904695" y="611543"/>
                </a:lnTo>
                <a:lnTo>
                  <a:pt x="1904695" y="599173"/>
                </a:lnTo>
                <a:lnTo>
                  <a:pt x="1904695" y="592035"/>
                </a:lnTo>
                <a:lnTo>
                  <a:pt x="1879206" y="599173"/>
                </a:lnTo>
                <a:lnTo>
                  <a:pt x="1835886" y="592924"/>
                </a:lnTo>
                <a:lnTo>
                  <a:pt x="1824443" y="580313"/>
                </a:lnTo>
                <a:lnTo>
                  <a:pt x="1818868" y="560095"/>
                </a:lnTo>
                <a:lnTo>
                  <a:pt x="1820951" y="523214"/>
                </a:lnTo>
                <a:lnTo>
                  <a:pt x="1829333" y="506869"/>
                </a:lnTo>
                <a:lnTo>
                  <a:pt x="1844116" y="497471"/>
                </a:lnTo>
                <a:lnTo>
                  <a:pt x="1865604" y="494347"/>
                </a:lnTo>
                <a:lnTo>
                  <a:pt x="1904695" y="502170"/>
                </a:lnTo>
                <a:lnTo>
                  <a:pt x="1904695" y="494347"/>
                </a:lnTo>
                <a:lnTo>
                  <a:pt x="1904695" y="482866"/>
                </a:lnTo>
                <a:close/>
              </a:path>
              <a:path w="10143490" h="2771140" extrusionOk="0">
                <a:moveTo>
                  <a:pt x="1910562" y="2157653"/>
                </a:moveTo>
                <a:lnTo>
                  <a:pt x="1897227" y="2153107"/>
                </a:lnTo>
                <a:lnTo>
                  <a:pt x="1838693" y="2154796"/>
                </a:lnTo>
                <a:lnTo>
                  <a:pt x="1820595" y="2167839"/>
                </a:lnTo>
                <a:lnTo>
                  <a:pt x="1805368" y="2201621"/>
                </a:lnTo>
                <a:lnTo>
                  <a:pt x="1809762" y="2258415"/>
                </a:lnTo>
                <a:lnTo>
                  <a:pt x="1831657" y="2285530"/>
                </a:lnTo>
                <a:lnTo>
                  <a:pt x="1869262" y="2293886"/>
                </a:lnTo>
                <a:lnTo>
                  <a:pt x="1910562" y="2286330"/>
                </a:lnTo>
                <a:lnTo>
                  <a:pt x="1910562" y="2273960"/>
                </a:lnTo>
                <a:lnTo>
                  <a:pt x="1910562" y="2266823"/>
                </a:lnTo>
                <a:lnTo>
                  <a:pt x="1885073" y="2273960"/>
                </a:lnTo>
                <a:lnTo>
                  <a:pt x="1841754" y="2267712"/>
                </a:lnTo>
                <a:lnTo>
                  <a:pt x="1830298" y="2255101"/>
                </a:lnTo>
                <a:lnTo>
                  <a:pt x="1824697" y="2234882"/>
                </a:lnTo>
                <a:lnTo>
                  <a:pt x="1826806" y="2198001"/>
                </a:lnTo>
                <a:lnTo>
                  <a:pt x="1835200" y="2181656"/>
                </a:lnTo>
                <a:lnTo>
                  <a:pt x="1849983" y="2172258"/>
                </a:lnTo>
                <a:lnTo>
                  <a:pt x="1871484" y="2169122"/>
                </a:lnTo>
                <a:lnTo>
                  <a:pt x="1910562" y="2176945"/>
                </a:lnTo>
                <a:lnTo>
                  <a:pt x="1910562" y="2169122"/>
                </a:lnTo>
                <a:lnTo>
                  <a:pt x="1910562" y="2157653"/>
                </a:lnTo>
                <a:close/>
              </a:path>
              <a:path w="10143490" h="2771140" extrusionOk="0">
                <a:moveTo>
                  <a:pt x="1927059" y="1955"/>
                </a:moveTo>
                <a:lnTo>
                  <a:pt x="1874494" y="19977"/>
                </a:lnTo>
                <a:lnTo>
                  <a:pt x="1868728" y="58889"/>
                </a:lnTo>
                <a:lnTo>
                  <a:pt x="1844725" y="58889"/>
                </a:lnTo>
                <a:lnTo>
                  <a:pt x="1844725" y="77343"/>
                </a:lnTo>
                <a:lnTo>
                  <a:pt x="1868728" y="77343"/>
                </a:lnTo>
                <a:lnTo>
                  <a:pt x="1868728" y="198183"/>
                </a:lnTo>
                <a:lnTo>
                  <a:pt x="1888820" y="198183"/>
                </a:lnTo>
                <a:lnTo>
                  <a:pt x="1888820" y="77343"/>
                </a:lnTo>
                <a:lnTo>
                  <a:pt x="1927059" y="77343"/>
                </a:lnTo>
                <a:lnTo>
                  <a:pt x="1927059" y="58889"/>
                </a:lnTo>
                <a:lnTo>
                  <a:pt x="1888820" y="58889"/>
                </a:lnTo>
                <a:lnTo>
                  <a:pt x="1888820" y="42875"/>
                </a:lnTo>
                <a:lnTo>
                  <a:pt x="1895221" y="24739"/>
                </a:lnTo>
                <a:lnTo>
                  <a:pt x="1917014" y="18707"/>
                </a:lnTo>
                <a:lnTo>
                  <a:pt x="1927059" y="1955"/>
                </a:lnTo>
                <a:close/>
              </a:path>
              <a:path w="10143490" h="2771140" extrusionOk="0">
                <a:moveTo>
                  <a:pt x="1966455" y="477583"/>
                </a:moveTo>
                <a:lnTo>
                  <a:pt x="1946363" y="477583"/>
                </a:lnTo>
                <a:lnTo>
                  <a:pt x="1946363" y="616889"/>
                </a:lnTo>
                <a:lnTo>
                  <a:pt x="1966455" y="616889"/>
                </a:lnTo>
                <a:lnTo>
                  <a:pt x="1966455" y="477583"/>
                </a:lnTo>
                <a:close/>
              </a:path>
              <a:path w="10143490" h="2771140" extrusionOk="0">
                <a:moveTo>
                  <a:pt x="1967572" y="430695"/>
                </a:moveTo>
                <a:lnTo>
                  <a:pt x="1945246" y="430695"/>
                </a:lnTo>
                <a:lnTo>
                  <a:pt x="1945246" y="452742"/>
                </a:lnTo>
                <a:lnTo>
                  <a:pt x="1967572" y="452742"/>
                </a:lnTo>
                <a:lnTo>
                  <a:pt x="1967572" y="430695"/>
                </a:lnTo>
                <a:close/>
              </a:path>
              <a:path w="10143490" h="2771140" extrusionOk="0">
                <a:moveTo>
                  <a:pt x="1979777" y="2654579"/>
                </a:moveTo>
                <a:lnTo>
                  <a:pt x="1975078" y="2608237"/>
                </a:lnTo>
                <a:lnTo>
                  <a:pt x="1962988" y="2588996"/>
                </a:lnTo>
                <a:lnTo>
                  <a:pt x="1960448" y="2584945"/>
                </a:lnTo>
                <a:lnTo>
                  <a:pt x="1957158" y="2582989"/>
                </a:lnTo>
                <a:lnTo>
                  <a:pt x="1957158" y="2622664"/>
                </a:lnTo>
                <a:lnTo>
                  <a:pt x="1950643" y="2678798"/>
                </a:lnTo>
                <a:lnTo>
                  <a:pt x="1938959" y="2689428"/>
                </a:lnTo>
                <a:lnTo>
                  <a:pt x="1913788" y="2695829"/>
                </a:lnTo>
                <a:lnTo>
                  <a:pt x="1879206" y="2686050"/>
                </a:lnTo>
                <a:lnTo>
                  <a:pt x="1879206" y="2599817"/>
                </a:lnTo>
                <a:lnTo>
                  <a:pt x="1882749" y="2592578"/>
                </a:lnTo>
                <a:lnTo>
                  <a:pt x="1931200" y="2588996"/>
                </a:lnTo>
                <a:lnTo>
                  <a:pt x="1949170" y="2600299"/>
                </a:lnTo>
                <a:lnTo>
                  <a:pt x="1957158" y="2622664"/>
                </a:lnTo>
                <a:lnTo>
                  <a:pt x="1957158" y="2582989"/>
                </a:lnTo>
                <a:lnTo>
                  <a:pt x="1939518" y="2572486"/>
                </a:lnTo>
                <a:lnTo>
                  <a:pt x="1890522" y="2570696"/>
                </a:lnTo>
                <a:lnTo>
                  <a:pt x="1860854" y="2585758"/>
                </a:lnTo>
                <a:lnTo>
                  <a:pt x="1859102" y="2770949"/>
                </a:lnTo>
                <a:lnTo>
                  <a:pt x="1879206" y="2770949"/>
                </a:lnTo>
                <a:lnTo>
                  <a:pt x="1879206" y="2704947"/>
                </a:lnTo>
                <a:lnTo>
                  <a:pt x="1913788" y="2714282"/>
                </a:lnTo>
                <a:lnTo>
                  <a:pt x="1950123" y="2705874"/>
                </a:lnTo>
                <a:lnTo>
                  <a:pt x="1960587" y="2696095"/>
                </a:lnTo>
                <a:lnTo>
                  <a:pt x="1960880" y="2695829"/>
                </a:lnTo>
                <a:lnTo>
                  <a:pt x="1968207" y="2688983"/>
                </a:lnTo>
                <a:lnTo>
                  <a:pt x="1979777" y="2654579"/>
                </a:lnTo>
                <a:close/>
              </a:path>
              <a:path w="10143490" h="2771140" extrusionOk="0">
                <a:moveTo>
                  <a:pt x="2053551" y="1806790"/>
                </a:moveTo>
                <a:lnTo>
                  <a:pt x="2050529" y="1791195"/>
                </a:lnTo>
                <a:lnTo>
                  <a:pt x="2049995" y="1788388"/>
                </a:lnTo>
                <a:lnTo>
                  <a:pt x="2044534" y="1760207"/>
                </a:lnTo>
                <a:lnTo>
                  <a:pt x="2036927" y="1751279"/>
                </a:lnTo>
                <a:lnTo>
                  <a:pt x="2031911" y="1745386"/>
                </a:lnTo>
                <a:lnTo>
                  <a:pt x="2031911" y="1788388"/>
                </a:lnTo>
                <a:lnTo>
                  <a:pt x="1954580" y="1788388"/>
                </a:lnTo>
                <a:lnTo>
                  <a:pt x="1963813" y="1757934"/>
                </a:lnTo>
                <a:lnTo>
                  <a:pt x="1975929" y="1751279"/>
                </a:lnTo>
                <a:lnTo>
                  <a:pt x="2009914" y="1752155"/>
                </a:lnTo>
                <a:lnTo>
                  <a:pt x="2026310" y="1765744"/>
                </a:lnTo>
                <a:lnTo>
                  <a:pt x="2031911" y="1788388"/>
                </a:lnTo>
                <a:lnTo>
                  <a:pt x="2031911" y="1745386"/>
                </a:lnTo>
                <a:lnTo>
                  <a:pt x="2028380" y="1741233"/>
                </a:lnTo>
                <a:lnTo>
                  <a:pt x="2003272" y="1731810"/>
                </a:lnTo>
                <a:lnTo>
                  <a:pt x="1967204" y="1735709"/>
                </a:lnTo>
                <a:lnTo>
                  <a:pt x="1947735" y="1749323"/>
                </a:lnTo>
                <a:lnTo>
                  <a:pt x="1935556" y="1771713"/>
                </a:lnTo>
                <a:lnTo>
                  <a:pt x="1932000" y="1814944"/>
                </a:lnTo>
                <a:lnTo>
                  <a:pt x="1943671" y="1851952"/>
                </a:lnTo>
                <a:lnTo>
                  <a:pt x="1961692" y="1869059"/>
                </a:lnTo>
                <a:lnTo>
                  <a:pt x="1996020" y="1877148"/>
                </a:lnTo>
                <a:lnTo>
                  <a:pt x="2044877" y="1867369"/>
                </a:lnTo>
                <a:lnTo>
                  <a:pt x="2044877" y="1855431"/>
                </a:lnTo>
                <a:lnTo>
                  <a:pt x="2044877" y="1846694"/>
                </a:lnTo>
                <a:lnTo>
                  <a:pt x="1978012" y="1855431"/>
                </a:lnTo>
                <a:lnTo>
                  <a:pt x="1963597" y="1845589"/>
                </a:lnTo>
                <a:lnTo>
                  <a:pt x="1954847" y="1829193"/>
                </a:lnTo>
                <a:lnTo>
                  <a:pt x="1953044" y="1806790"/>
                </a:lnTo>
                <a:lnTo>
                  <a:pt x="2053551" y="1806790"/>
                </a:lnTo>
                <a:close/>
              </a:path>
              <a:path w="10143490" h="2771140" extrusionOk="0">
                <a:moveTo>
                  <a:pt x="2061121" y="2188578"/>
                </a:moveTo>
                <a:lnTo>
                  <a:pt x="2052231" y="2169122"/>
                </a:lnTo>
                <a:lnTo>
                  <a:pt x="2049119" y="2162302"/>
                </a:lnTo>
                <a:lnTo>
                  <a:pt x="2022411" y="2150516"/>
                </a:lnTo>
                <a:lnTo>
                  <a:pt x="1959216" y="2161298"/>
                </a:lnTo>
                <a:lnTo>
                  <a:pt x="1959216" y="2181390"/>
                </a:lnTo>
                <a:lnTo>
                  <a:pt x="1965134" y="2176742"/>
                </a:lnTo>
                <a:lnTo>
                  <a:pt x="1988832" y="2169122"/>
                </a:lnTo>
                <a:lnTo>
                  <a:pt x="2025980" y="2172233"/>
                </a:lnTo>
                <a:lnTo>
                  <a:pt x="2038375" y="2185225"/>
                </a:lnTo>
                <a:lnTo>
                  <a:pt x="2039124" y="2209673"/>
                </a:lnTo>
                <a:lnTo>
                  <a:pt x="2039251" y="2213686"/>
                </a:lnTo>
                <a:lnTo>
                  <a:pt x="2039302" y="2215400"/>
                </a:lnTo>
                <a:lnTo>
                  <a:pt x="2027224" y="2209673"/>
                </a:lnTo>
                <a:lnTo>
                  <a:pt x="1962442" y="2213686"/>
                </a:lnTo>
                <a:lnTo>
                  <a:pt x="1949157" y="2231390"/>
                </a:lnTo>
                <a:lnTo>
                  <a:pt x="1947100" y="2268778"/>
                </a:lnTo>
                <a:lnTo>
                  <a:pt x="1957895" y="2284006"/>
                </a:lnTo>
                <a:lnTo>
                  <a:pt x="1999145" y="2295842"/>
                </a:lnTo>
                <a:lnTo>
                  <a:pt x="2038807" y="2292146"/>
                </a:lnTo>
                <a:lnTo>
                  <a:pt x="2058162" y="2279294"/>
                </a:lnTo>
                <a:lnTo>
                  <a:pt x="2060371" y="2273795"/>
                </a:lnTo>
                <a:lnTo>
                  <a:pt x="2061121" y="2271953"/>
                </a:lnTo>
                <a:lnTo>
                  <a:pt x="2061121" y="2235847"/>
                </a:lnTo>
                <a:lnTo>
                  <a:pt x="2047417" y="2235847"/>
                </a:lnTo>
                <a:lnTo>
                  <a:pt x="2039924" y="2235847"/>
                </a:lnTo>
                <a:lnTo>
                  <a:pt x="2040750" y="2262695"/>
                </a:lnTo>
                <a:lnTo>
                  <a:pt x="2040763" y="2263178"/>
                </a:lnTo>
                <a:lnTo>
                  <a:pt x="2037588" y="2273592"/>
                </a:lnTo>
                <a:lnTo>
                  <a:pt x="1979942" y="2273795"/>
                </a:lnTo>
                <a:lnTo>
                  <a:pt x="1967458" y="2262695"/>
                </a:lnTo>
                <a:lnTo>
                  <a:pt x="1965617" y="2241766"/>
                </a:lnTo>
                <a:lnTo>
                  <a:pt x="1975129" y="2230818"/>
                </a:lnTo>
                <a:lnTo>
                  <a:pt x="2002205" y="2224100"/>
                </a:lnTo>
                <a:lnTo>
                  <a:pt x="2039861" y="2233879"/>
                </a:lnTo>
                <a:lnTo>
                  <a:pt x="2039645" y="2226665"/>
                </a:lnTo>
                <a:lnTo>
                  <a:pt x="2039772" y="2230818"/>
                </a:lnTo>
                <a:lnTo>
                  <a:pt x="2039861" y="2233879"/>
                </a:lnTo>
                <a:lnTo>
                  <a:pt x="2046998" y="2233879"/>
                </a:lnTo>
                <a:lnTo>
                  <a:pt x="2061121" y="2233879"/>
                </a:lnTo>
                <a:lnTo>
                  <a:pt x="2061121" y="2188578"/>
                </a:lnTo>
                <a:close/>
              </a:path>
              <a:path w="10143490" h="2771140" extrusionOk="0">
                <a:moveTo>
                  <a:pt x="2074341" y="118414"/>
                </a:moveTo>
                <a:lnTo>
                  <a:pt x="2064207" y="83223"/>
                </a:lnTo>
                <a:lnTo>
                  <a:pt x="2056434" y="75222"/>
                </a:lnTo>
                <a:lnTo>
                  <a:pt x="2052281" y="70954"/>
                </a:lnTo>
                <a:lnTo>
                  <a:pt x="2052281" y="106768"/>
                </a:lnTo>
                <a:lnTo>
                  <a:pt x="2047849" y="165036"/>
                </a:lnTo>
                <a:lnTo>
                  <a:pt x="2037054" y="176669"/>
                </a:lnTo>
                <a:lnTo>
                  <a:pt x="2010511" y="183921"/>
                </a:lnTo>
                <a:lnTo>
                  <a:pt x="1999272" y="182968"/>
                </a:lnTo>
                <a:lnTo>
                  <a:pt x="1982241" y="175437"/>
                </a:lnTo>
                <a:lnTo>
                  <a:pt x="1972183" y="160616"/>
                </a:lnTo>
                <a:lnTo>
                  <a:pt x="1966671" y="128930"/>
                </a:lnTo>
                <a:lnTo>
                  <a:pt x="1973389" y="93408"/>
                </a:lnTo>
                <a:lnTo>
                  <a:pt x="1989480" y="78879"/>
                </a:lnTo>
                <a:lnTo>
                  <a:pt x="2018322" y="75222"/>
                </a:lnTo>
                <a:lnTo>
                  <a:pt x="2042985" y="85953"/>
                </a:lnTo>
                <a:lnTo>
                  <a:pt x="2052281" y="106768"/>
                </a:lnTo>
                <a:lnTo>
                  <a:pt x="2052281" y="70954"/>
                </a:lnTo>
                <a:lnTo>
                  <a:pt x="2047100" y="65608"/>
                </a:lnTo>
                <a:lnTo>
                  <a:pt x="2021027" y="56972"/>
                </a:lnTo>
                <a:lnTo>
                  <a:pt x="1983232" y="60934"/>
                </a:lnTo>
                <a:lnTo>
                  <a:pt x="1963077" y="74536"/>
                </a:lnTo>
                <a:lnTo>
                  <a:pt x="1950694" y="97193"/>
                </a:lnTo>
                <a:lnTo>
                  <a:pt x="1946579" y="128930"/>
                </a:lnTo>
                <a:lnTo>
                  <a:pt x="1950466" y="159575"/>
                </a:lnTo>
                <a:lnTo>
                  <a:pt x="1950491" y="159791"/>
                </a:lnTo>
                <a:lnTo>
                  <a:pt x="1962073" y="182803"/>
                </a:lnTo>
                <a:lnTo>
                  <a:pt x="1962150" y="182968"/>
                </a:lnTo>
                <a:lnTo>
                  <a:pt x="1962226" y="183121"/>
                </a:lnTo>
                <a:lnTo>
                  <a:pt x="1982317" y="197561"/>
                </a:lnTo>
                <a:lnTo>
                  <a:pt x="2010829" y="202361"/>
                </a:lnTo>
                <a:lnTo>
                  <a:pt x="2037524" y="197561"/>
                </a:lnTo>
                <a:lnTo>
                  <a:pt x="2037854" y="197561"/>
                </a:lnTo>
                <a:lnTo>
                  <a:pt x="2056485" y="183921"/>
                </a:lnTo>
                <a:lnTo>
                  <a:pt x="2057996" y="182803"/>
                </a:lnTo>
                <a:lnTo>
                  <a:pt x="2070442" y="159791"/>
                </a:lnTo>
                <a:lnTo>
                  <a:pt x="2070569" y="159575"/>
                </a:lnTo>
                <a:lnTo>
                  <a:pt x="2074341" y="118414"/>
                </a:lnTo>
                <a:close/>
              </a:path>
              <a:path w="10143490" h="2771140" extrusionOk="0">
                <a:moveTo>
                  <a:pt x="2086343" y="420649"/>
                </a:moveTo>
                <a:lnTo>
                  <a:pt x="2033727" y="438670"/>
                </a:lnTo>
                <a:lnTo>
                  <a:pt x="2027961" y="477583"/>
                </a:lnTo>
                <a:lnTo>
                  <a:pt x="2003958" y="477583"/>
                </a:lnTo>
                <a:lnTo>
                  <a:pt x="2003958" y="496036"/>
                </a:lnTo>
                <a:lnTo>
                  <a:pt x="2027961" y="496036"/>
                </a:lnTo>
                <a:lnTo>
                  <a:pt x="2027961" y="616889"/>
                </a:lnTo>
                <a:lnTo>
                  <a:pt x="2048052" y="616889"/>
                </a:lnTo>
                <a:lnTo>
                  <a:pt x="2048052" y="496036"/>
                </a:lnTo>
                <a:lnTo>
                  <a:pt x="2086343" y="496036"/>
                </a:lnTo>
                <a:lnTo>
                  <a:pt x="2086343" y="477583"/>
                </a:lnTo>
                <a:lnTo>
                  <a:pt x="2048052" y="477583"/>
                </a:lnTo>
                <a:lnTo>
                  <a:pt x="2048052" y="461568"/>
                </a:lnTo>
                <a:lnTo>
                  <a:pt x="2054504" y="443433"/>
                </a:lnTo>
                <a:lnTo>
                  <a:pt x="2076246" y="437400"/>
                </a:lnTo>
                <a:lnTo>
                  <a:pt x="2086343" y="420649"/>
                </a:lnTo>
                <a:close/>
              </a:path>
              <a:path w="10143490" h="2771140" extrusionOk="0">
                <a:moveTo>
                  <a:pt x="2110359" y="944867"/>
                </a:moveTo>
                <a:lnTo>
                  <a:pt x="2102142" y="913041"/>
                </a:lnTo>
                <a:lnTo>
                  <a:pt x="2101253" y="909599"/>
                </a:lnTo>
                <a:lnTo>
                  <a:pt x="2087511" y="899922"/>
                </a:lnTo>
                <a:lnTo>
                  <a:pt x="2048217" y="893800"/>
                </a:lnTo>
                <a:lnTo>
                  <a:pt x="2009940" y="907948"/>
                </a:lnTo>
                <a:lnTo>
                  <a:pt x="2007806" y="903833"/>
                </a:lnTo>
                <a:lnTo>
                  <a:pt x="1967407" y="893800"/>
                </a:lnTo>
                <a:lnTo>
                  <a:pt x="1908492" y="907440"/>
                </a:lnTo>
                <a:lnTo>
                  <a:pt x="1908492" y="1035583"/>
                </a:lnTo>
                <a:lnTo>
                  <a:pt x="1928596" y="1035583"/>
                </a:lnTo>
                <a:lnTo>
                  <a:pt x="1928596" y="917473"/>
                </a:lnTo>
                <a:lnTo>
                  <a:pt x="1980260" y="913041"/>
                </a:lnTo>
                <a:lnTo>
                  <a:pt x="1998878" y="926998"/>
                </a:lnTo>
                <a:lnTo>
                  <a:pt x="2002574" y="1035583"/>
                </a:lnTo>
                <a:lnTo>
                  <a:pt x="2022729" y="1035583"/>
                </a:lnTo>
                <a:lnTo>
                  <a:pt x="2022729" y="944867"/>
                </a:lnTo>
                <a:lnTo>
                  <a:pt x="2021306" y="929843"/>
                </a:lnTo>
                <a:lnTo>
                  <a:pt x="2017801" y="923086"/>
                </a:lnTo>
                <a:lnTo>
                  <a:pt x="2017458" y="922426"/>
                </a:lnTo>
                <a:lnTo>
                  <a:pt x="2028863" y="916101"/>
                </a:lnTo>
                <a:lnTo>
                  <a:pt x="2067941" y="913041"/>
                </a:lnTo>
                <a:lnTo>
                  <a:pt x="2086559" y="926998"/>
                </a:lnTo>
                <a:lnTo>
                  <a:pt x="2090254" y="1035583"/>
                </a:lnTo>
                <a:lnTo>
                  <a:pt x="2110359" y="1035583"/>
                </a:lnTo>
                <a:lnTo>
                  <a:pt x="2110359" y="944867"/>
                </a:lnTo>
                <a:close/>
              </a:path>
              <a:path w="10143490" h="2771140" extrusionOk="0">
                <a:moveTo>
                  <a:pt x="2135213" y="477583"/>
                </a:moveTo>
                <a:lnTo>
                  <a:pt x="2115058" y="477583"/>
                </a:lnTo>
                <a:lnTo>
                  <a:pt x="2115058" y="616889"/>
                </a:lnTo>
                <a:lnTo>
                  <a:pt x="2135213" y="616889"/>
                </a:lnTo>
                <a:lnTo>
                  <a:pt x="2135213" y="477583"/>
                </a:lnTo>
                <a:close/>
              </a:path>
              <a:path w="10143490" h="2771140" extrusionOk="0">
                <a:moveTo>
                  <a:pt x="2136317" y="430695"/>
                </a:moveTo>
                <a:lnTo>
                  <a:pt x="2113953" y="430695"/>
                </a:lnTo>
                <a:lnTo>
                  <a:pt x="2113953" y="452742"/>
                </a:lnTo>
                <a:lnTo>
                  <a:pt x="2136317" y="452742"/>
                </a:lnTo>
                <a:lnTo>
                  <a:pt x="2136317" y="430695"/>
                </a:lnTo>
                <a:close/>
              </a:path>
              <a:path w="10143490" h="2771140" extrusionOk="0">
                <a:moveTo>
                  <a:pt x="2137587" y="2571064"/>
                </a:moveTo>
                <a:lnTo>
                  <a:pt x="2117445" y="2571064"/>
                </a:lnTo>
                <a:lnTo>
                  <a:pt x="2117445" y="2654808"/>
                </a:lnTo>
                <a:lnTo>
                  <a:pt x="2115083" y="2673235"/>
                </a:lnTo>
                <a:lnTo>
                  <a:pt x="2102713" y="2690342"/>
                </a:lnTo>
                <a:lnTo>
                  <a:pt x="2079205" y="2695829"/>
                </a:lnTo>
                <a:lnTo>
                  <a:pt x="2055558" y="2690342"/>
                </a:lnTo>
                <a:lnTo>
                  <a:pt x="2043264" y="2673235"/>
                </a:lnTo>
                <a:lnTo>
                  <a:pt x="2040966" y="2571064"/>
                </a:lnTo>
                <a:lnTo>
                  <a:pt x="2020874" y="2571064"/>
                </a:lnTo>
                <a:lnTo>
                  <a:pt x="2020874" y="2659291"/>
                </a:lnTo>
                <a:lnTo>
                  <a:pt x="2024621" y="2682938"/>
                </a:lnTo>
                <a:lnTo>
                  <a:pt x="2041461" y="2704566"/>
                </a:lnTo>
                <a:lnTo>
                  <a:pt x="2079205" y="2714536"/>
                </a:lnTo>
                <a:lnTo>
                  <a:pt x="2092363" y="2713647"/>
                </a:lnTo>
                <a:lnTo>
                  <a:pt x="2113864" y="2706535"/>
                </a:lnTo>
                <a:lnTo>
                  <a:pt x="2125205" y="2695829"/>
                </a:lnTo>
                <a:lnTo>
                  <a:pt x="2128926" y="2692311"/>
                </a:lnTo>
                <a:lnTo>
                  <a:pt x="2136622" y="2671800"/>
                </a:lnTo>
                <a:lnTo>
                  <a:pt x="2137587" y="2571064"/>
                </a:lnTo>
                <a:close/>
              </a:path>
              <a:path w="10143490" h="2771140" extrusionOk="0">
                <a:moveTo>
                  <a:pt x="2167153" y="1732826"/>
                </a:moveTo>
                <a:lnTo>
                  <a:pt x="2094014" y="1744827"/>
                </a:lnTo>
                <a:lnTo>
                  <a:pt x="2094014" y="1872970"/>
                </a:lnTo>
                <a:lnTo>
                  <a:pt x="2114105" y="1872970"/>
                </a:lnTo>
                <a:lnTo>
                  <a:pt x="2114105" y="1754606"/>
                </a:lnTo>
                <a:lnTo>
                  <a:pt x="2167153" y="1750695"/>
                </a:lnTo>
                <a:lnTo>
                  <a:pt x="2167153" y="1732826"/>
                </a:lnTo>
                <a:close/>
              </a:path>
              <a:path w="10143490" h="2771140" extrusionOk="0">
                <a:moveTo>
                  <a:pt x="2188464" y="58039"/>
                </a:moveTo>
                <a:lnTo>
                  <a:pt x="2115324" y="70040"/>
                </a:lnTo>
                <a:lnTo>
                  <a:pt x="2115324" y="198183"/>
                </a:lnTo>
                <a:lnTo>
                  <a:pt x="2135416" y="198183"/>
                </a:lnTo>
                <a:lnTo>
                  <a:pt x="2135416" y="79819"/>
                </a:lnTo>
                <a:lnTo>
                  <a:pt x="2188464" y="75907"/>
                </a:lnTo>
                <a:lnTo>
                  <a:pt x="2188464" y="58039"/>
                </a:lnTo>
                <a:close/>
              </a:path>
              <a:path w="10143490" h="2771140" extrusionOk="0">
                <a:moveTo>
                  <a:pt x="2222728" y="2291664"/>
                </a:moveTo>
                <a:lnTo>
                  <a:pt x="2221319" y="2185936"/>
                </a:lnTo>
                <a:lnTo>
                  <a:pt x="2212594" y="2169122"/>
                </a:lnTo>
                <a:lnTo>
                  <a:pt x="2207818" y="2159927"/>
                </a:lnTo>
                <a:lnTo>
                  <a:pt x="2167420" y="2149881"/>
                </a:lnTo>
                <a:lnTo>
                  <a:pt x="2108504" y="2163521"/>
                </a:lnTo>
                <a:lnTo>
                  <a:pt x="2108504" y="2291664"/>
                </a:lnTo>
                <a:lnTo>
                  <a:pt x="2128596" y="2291664"/>
                </a:lnTo>
                <a:lnTo>
                  <a:pt x="2128596" y="2173567"/>
                </a:lnTo>
                <a:lnTo>
                  <a:pt x="2180259" y="2169122"/>
                </a:lnTo>
                <a:lnTo>
                  <a:pt x="2198878" y="2183079"/>
                </a:lnTo>
                <a:lnTo>
                  <a:pt x="2202586" y="2291664"/>
                </a:lnTo>
                <a:lnTo>
                  <a:pt x="2222728" y="2291664"/>
                </a:lnTo>
                <a:close/>
              </a:path>
              <a:path w="10143490" h="2771140" extrusionOk="0">
                <a:moveTo>
                  <a:pt x="2250122" y="2571064"/>
                </a:moveTo>
                <a:lnTo>
                  <a:pt x="2214105" y="2571064"/>
                </a:lnTo>
                <a:lnTo>
                  <a:pt x="2214105" y="2531732"/>
                </a:lnTo>
                <a:lnTo>
                  <a:pt x="2194014" y="2531732"/>
                </a:lnTo>
                <a:lnTo>
                  <a:pt x="2194014" y="2571064"/>
                </a:lnTo>
                <a:lnTo>
                  <a:pt x="2169693" y="2571064"/>
                </a:lnTo>
                <a:lnTo>
                  <a:pt x="2169693" y="2589517"/>
                </a:lnTo>
                <a:lnTo>
                  <a:pt x="2194014" y="2589517"/>
                </a:lnTo>
                <a:lnTo>
                  <a:pt x="2194636" y="2683827"/>
                </a:lnTo>
                <a:lnTo>
                  <a:pt x="2194636" y="2684970"/>
                </a:lnTo>
                <a:lnTo>
                  <a:pt x="2204059" y="2703652"/>
                </a:lnTo>
                <a:lnTo>
                  <a:pt x="2228913" y="2712580"/>
                </a:lnTo>
                <a:lnTo>
                  <a:pt x="2250122" y="2709253"/>
                </a:lnTo>
                <a:lnTo>
                  <a:pt x="2250122" y="2691650"/>
                </a:lnTo>
                <a:lnTo>
                  <a:pt x="2250122" y="2690279"/>
                </a:lnTo>
                <a:lnTo>
                  <a:pt x="2220137" y="2691650"/>
                </a:lnTo>
                <a:lnTo>
                  <a:pt x="2215324" y="2683827"/>
                </a:lnTo>
                <a:lnTo>
                  <a:pt x="2214105" y="2589517"/>
                </a:lnTo>
                <a:lnTo>
                  <a:pt x="2250122" y="2589517"/>
                </a:lnTo>
                <a:lnTo>
                  <a:pt x="2250122" y="2571064"/>
                </a:lnTo>
                <a:close/>
              </a:path>
              <a:path w="10143490" h="2771140" extrusionOk="0">
                <a:moveTo>
                  <a:pt x="2267788" y="932497"/>
                </a:moveTo>
                <a:lnTo>
                  <a:pt x="2258898" y="913041"/>
                </a:lnTo>
                <a:lnTo>
                  <a:pt x="2255786" y="906221"/>
                </a:lnTo>
                <a:lnTo>
                  <a:pt x="2229078" y="894435"/>
                </a:lnTo>
                <a:lnTo>
                  <a:pt x="2165883" y="905217"/>
                </a:lnTo>
                <a:lnTo>
                  <a:pt x="2165883" y="925309"/>
                </a:lnTo>
                <a:lnTo>
                  <a:pt x="2171852" y="920648"/>
                </a:lnTo>
                <a:lnTo>
                  <a:pt x="2195499" y="913041"/>
                </a:lnTo>
                <a:lnTo>
                  <a:pt x="2232672" y="916139"/>
                </a:lnTo>
                <a:lnTo>
                  <a:pt x="2245042" y="929144"/>
                </a:lnTo>
                <a:lnTo>
                  <a:pt x="2245791" y="953592"/>
                </a:lnTo>
                <a:lnTo>
                  <a:pt x="2245918" y="957605"/>
                </a:lnTo>
                <a:lnTo>
                  <a:pt x="2245969" y="959281"/>
                </a:lnTo>
                <a:lnTo>
                  <a:pt x="2233942" y="953592"/>
                </a:lnTo>
                <a:lnTo>
                  <a:pt x="2169160" y="957605"/>
                </a:lnTo>
                <a:lnTo>
                  <a:pt x="2155825" y="975296"/>
                </a:lnTo>
                <a:lnTo>
                  <a:pt x="2153767" y="1012685"/>
                </a:lnTo>
                <a:lnTo>
                  <a:pt x="2164613" y="1027912"/>
                </a:lnTo>
                <a:lnTo>
                  <a:pt x="2205812" y="1039761"/>
                </a:lnTo>
                <a:lnTo>
                  <a:pt x="2245474" y="1036053"/>
                </a:lnTo>
                <a:lnTo>
                  <a:pt x="2264829" y="1023213"/>
                </a:lnTo>
                <a:lnTo>
                  <a:pt x="2267039" y="1017714"/>
                </a:lnTo>
                <a:lnTo>
                  <a:pt x="2267788" y="1015860"/>
                </a:lnTo>
                <a:lnTo>
                  <a:pt x="2267788" y="979754"/>
                </a:lnTo>
                <a:lnTo>
                  <a:pt x="2254148" y="979754"/>
                </a:lnTo>
                <a:lnTo>
                  <a:pt x="2246592" y="979754"/>
                </a:lnTo>
                <a:lnTo>
                  <a:pt x="2247417" y="1006614"/>
                </a:lnTo>
                <a:lnTo>
                  <a:pt x="2247430" y="1007084"/>
                </a:lnTo>
                <a:lnTo>
                  <a:pt x="2244255" y="1017498"/>
                </a:lnTo>
                <a:lnTo>
                  <a:pt x="2186660" y="1017714"/>
                </a:lnTo>
                <a:lnTo>
                  <a:pt x="2174189" y="1006614"/>
                </a:lnTo>
                <a:lnTo>
                  <a:pt x="2172335" y="985672"/>
                </a:lnTo>
                <a:lnTo>
                  <a:pt x="2181796" y="974737"/>
                </a:lnTo>
                <a:lnTo>
                  <a:pt x="2208873" y="968019"/>
                </a:lnTo>
                <a:lnTo>
                  <a:pt x="2246528" y="977785"/>
                </a:lnTo>
                <a:lnTo>
                  <a:pt x="2246299" y="970165"/>
                </a:lnTo>
                <a:lnTo>
                  <a:pt x="2246439" y="974737"/>
                </a:lnTo>
                <a:lnTo>
                  <a:pt x="2246528" y="977785"/>
                </a:lnTo>
                <a:lnTo>
                  <a:pt x="2253729" y="977785"/>
                </a:lnTo>
                <a:lnTo>
                  <a:pt x="2267788" y="977785"/>
                </a:lnTo>
                <a:lnTo>
                  <a:pt x="2267788" y="932497"/>
                </a:lnTo>
                <a:close/>
              </a:path>
              <a:path w="10143490" h="2771140" extrusionOk="0">
                <a:moveTo>
                  <a:pt x="2283383" y="482866"/>
                </a:moveTo>
                <a:lnTo>
                  <a:pt x="2270061" y="478320"/>
                </a:lnTo>
                <a:lnTo>
                  <a:pt x="2211514" y="480021"/>
                </a:lnTo>
                <a:lnTo>
                  <a:pt x="2193429" y="493064"/>
                </a:lnTo>
                <a:lnTo>
                  <a:pt x="2178189" y="526846"/>
                </a:lnTo>
                <a:lnTo>
                  <a:pt x="2182596" y="583628"/>
                </a:lnTo>
                <a:lnTo>
                  <a:pt x="2204428" y="610755"/>
                </a:lnTo>
                <a:lnTo>
                  <a:pt x="2242032" y="619099"/>
                </a:lnTo>
                <a:lnTo>
                  <a:pt x="2283383" y="611543"/>
                </a:lnTo>
                <a:lnTo>
                  <a:pt x="2283383" y="599173"/>
                </a:lnTo>
                <a:lnTo>
                  <a:pt x="2283383" y="592035"/>
                </a:lnTo>
                <a:lnTo>
                  <a:pt x="2257895" y="599173"/>
                </a:lnTo>
                <a:lnTo>
                  <a:pt x="2214562" y="592924"/>
                </a:lnTo>
                <a:lnTo>
                  <a:pt x="2203107" y="580313"/>
                </a:lnTo>
                <a:lnTo>
                  <a:pt x="2197519" y="560095"/>
                </a:lnTo>
                <a:lnTo>
                  <a:pt x="2199614" y="523214"/>
                </a:lnTo>
                <a:lnTo>
                  <a:pt x="2207971" y="506869"/>
                </a:lnTo>
                <a:lnTo>
                  <a:pt x="2222804" y="497471"/>
                </a:lnTo>
                <a:lnTo>
                  <a:pt x="2244306" y="494347"/>
                </a:lnTo>
                <a:lnTo>
                  <a:pt x="2283383" y="502170"/>
                </a:lnTo>
                <a:lnTo>
                  <a:pt x="2283383" y="494347"/>
                </a:lnTo>
                <a:lnTo>
                  <a:pt x="2283383" y="482866"/>
                </a:lnTo>
                <a:close/>
              </a:path>
              <a:path w="10143490" h="2771140" extrusionOk="0">
                <a:moveTo>
                  <a:pt x="2288413" y="58889"/>
                </a:moveTo>
                <a:lnTo>
                  <a:pt x="2252395" y="58889"/>
                </a:lnTo>
                <a:lnTo>
                  <a:pt x="2252395" y="19558"/>
                </a:lnTo>
                <a:lnTo>
                  <a:pt x="2232304" y="19558"/>
                </a:lnTo>
                <a:lnTo>
                  <a:pt x="2232304" y="58889"/>
                </a:lnTo>
                <a:lnTo>
                  <a:pt x="2208022" y="58889"/>
                </a:lnTo>
                <a:lnTo>
                  <a:pt x="2208022" y="77343"/>
                </a:lnTo>
                <a:lnTo>
                  <a:pt x="2232304" y="77343"/>
                </a:lnTo>
                <a:lnTo>
                  <a:pt x="2232914" y="171653"/>
                </a:lnTo>
                <a:lnTo>
                  <a:pt x="2232926" y="172796"/>
                </a:lnTo>
                <a:lnTo>
                  <a:pt x="2242350" y="191477"/>
                </a:lnTo>
                <a:lnTo>
                  <a:pt x="2267204" y="200406"/>
                </a:lnTo>
                <a:lnTo>
                  <a:pt x="2288413" y="197078"/>
                </a:lnTo>
                <a:lnTo>
                  <a:pt x="2288413" y="179476"/>
                </a:lnTo>
                <a:lnTo>
                  <a:pt x="2288413" y="178104"/>
                </a:lnTo>
                <a:lnTo>
                  <a:pt x="2258479" y="179476"/>
                </a:lnTo>
                <a:lnTo>
                  <a:pt x="2253615" y="171653"/>
                </a:lnTo>
                <a:lnTo>
                  <a:pt x="2252395" y="77343"/>
                </a:lnTo>
                <a:lnTo>
                  <a:pt x="2288413" y="77343"/>
                </a:lnTo>
                <a:lnTo>
                  <a:pt x="2288413" y="58889"/>
                </a:lnTo>
                <a:close/>
              </a:path>
              <a:path w="10143490" h="2771140" extrusionOk="0">
                <a:moveTo>
                  <a:pt x="2312047" y="1769884"/>
                </a:moveTo>
                <a:lnTo>
                  <a:pt x="2303157" y="1750428"/>
                </a:lnTo>
                <a:lnTo>
                  <a:pt x="2300046" y="1743608"/>
                </a:lnTo>
                <a:lnTo>
                  <a:pt x="2273338" y="1731822"/>
                </a:lnTo>
                <a:lnTo>
                  <a:pt x="2210143" y="1742605"/>
                </a:lnTo>
                <a:lnTo>
                  <a:pt x="2210143" y="1762696"/>
                </a:lnTo>
                <a:lnTo>
                  <a:pt x="2216061" y="1758048"/>
                </a:lnTo>
                <a:lnTo>
                  <a:pt x="2239708" y="1750428"/>
                </a:lnTo>
                <a:lnTo>
                  <a:pt x="2276919" y="1753539"/>
                </a:lnTo>
                <a:lnTo>
                  <a:pt x="2289314" y="1766531"/>
                </a:lnTo>
                <a:lnTo>
                  <a:pt x="2290051" y="1790979"/>
                </a:lnTo>
                <a:lnTo>
                  <a:pt x="2290178" y="1794992"/>
                </a:lnTo>
                <a:lnTo>
                  <a:pt x="2290229" y="1796707"/>
                </a:lnTo>
                <a:lnTo>
                  <a:pt x="2278151" y="1790979"/>
                </a:lnTo>
                <a:lnTo>
                  <a:pt x="2213368" y="1794992"/>
                </a:lnTo>
                <a:lnTo>
                  <a:pt x="2200059" y="1812696"/>
                </a:lnTo>
                <a:lnTo>
                  <a:pt x="2198027" y="1850085"/>
                </a:lnTo>
                <a:lnTo>
                  <a:pt x="2208822" y="1865312"/>
                </a:lnTo>
                <a:lnTo>
                  <a:pt x="2250071" y="1877148"/>
                </a:lnTo>
                <a:lnTo>
                  <a:pt x="2289733" y="1873453"/>
                </a:lnTo>
                <a:lnTo>
                  <a:pt x="2309088" y="1860600"/>
                </a:lnTo>
                <a:lnTo>
                  <a:pt x="2311298" y="1855101"/>
                </a:lnTo>
                <a:lnTo>
                  <a:pt x="2312047" y="1853247"/>
                </a:lnTo>
                <a:lnTo>
                  <a:pt x="2312047" y="1817141"/>
                </a:lnTo>
                <a:lnTo>
                  <a:pt x="2298357" y="1817141"/>
                </a:lnTo>
                <a:lnTo>
                  <a:pt x="2290851" y="1817141"/>
                </a:lnTo>
                <a:lnTo>
                  <a:pt x="2291677" y="1844001"/>
                </a:lnTo>
                <a:lnTo>
                  <a:pt x="2291689" y="1844471"/>
                </a:lnTo>
                <a:lnTo>
                  <a:pt x="2288514" y="1854898"/>
                </a:lnTo>
                <a:lnTo>
                  <a:pt x="2230869" y="1855101"/>
                </a:lnTo>
                <a:lnTo>
                  <a:pt x="2218398" y="1844001"/>
                </a:lnTo>
                <a:lnTo>
                  <a:pt x="2216543" y="1823072"/>
                </a:lnTo>
                <a:lnTo>
                  <a:pt x="2226056" y="1812124"/>
                </a:lnTo>
                <a:lnTo>
                  <a:pt x="2253132" y="1805406"/>
                </a:lnTo>
                <a:lnTo>
                  <a:pt x="2290800" y="1815185"/>
                </a:lnTo>
                <a:lnTo>
                  <a:pt x="2297938" y="1815185"/>
                </a:lnTo>
                <a:lnTo>
                  <a:pt x="2312047" y="1815185"/>
                </a:lnTo>
                <a:lnTo>
                  <a:pt x="2312047" y="1769884"/>
                </a:lnTo>
                <a:close/>
              </a:path>
              <a:path w="10143490" h="2771140" extrusionOk="0">
                <a:moveTo>
                  <a:pt x="2369959" y="2157653"/>
                </a:moveTo>
                <a:lnTo>
                  <a:pt x="2356624" y="2153107"/>
                </a:lnTo>
                <a:lnTo>
                  <a:pt x="2298090" y="2154796"/>
                </a:lnTo>
                <a:lnTo>
                  <a:pt x="2279993" y="2167839"/>
                </a:lnTo>
                <a:lnTo>
                  <a:pt x="2264753" y="2201621"/>
                </a:lnTo>
                <a:lnTo>
                  <a:pt x="2269159" y="2258415"/>
                </a:lnTo>
                <a:lnTo>
                  <a:pt x="2291054" y="2285530"/>
                </a:lnTo>
                <a:lnTo>
                  <a:pt x="2328659" y="2293886"/>
                </a:lnTo>
                <a:lnTo>
                  <a:pt x="2369959" y="2286330"/>
                </a:lnTo>
                <a:lnTo>
                  <a:pt x="2369959" y="2273960"/>
                </a:lnTo>
                <a:lnTo>
                  <a:pt x="2369959" y="2266823"/>
                </a:lnTo>
                <a:lnTo>
                  <a:pt x="2344470" y="2273960"/>
                </a:lnTo>
                <a:lnTo>
                  <a:pt x="2301125" y="2267712"/>
                </a:lnTo>
                <a:lnTo>
                  <a:pt x="2289683" y="2255101"/>
                </a:lnTo>
                <a:lnTo>
                  <a:pt x="2284095" y="2234882"/>
                </a:lnTo>
                <a:lnTo>
                  <a:pt x="2286190" y="2198001"/>
                </a:lnTo>
                <a:lnTo>
                  <a:pt x="2294547" y="2181656"/>
                </a:lnTo>
                <a:lnTo>
                  <a:pt x="2309355" y="2172258"/>
                </a:lnTo>
                <a:lnTo>
                  <a:pt x="2330881" y="2169122"/>
                </a:lnTo>
                <a:lnTo>
                  <a:pt x="2369959" y="2176945"/>
                </a:lnTo>
                <a:lnTo>
                  <a:pt x="2369959" y="2169122"/>
                </a:lnTo>
                <a:lnTo>
                  <a:pt x="2369959" y="2157653"/>
                </a:lnTo>
                <a:close/>
              </a:path>
              <a:path w="10143490" h="2771140" extrusionOk="0">
                <a:moveTo>
                  <a:pt x="2399309" y="2607272"/>
                </a:moveTo>
                <a:lnTo>
                  <a:pt x="2390419" y="2587828"/>
                </a:lnTo>
                <a:lnTo>
                  <a:pt x="2387308" y="2581008"/>
                </a:lnTo>
                <a:lnTo>
                  <a:pt x="2360599" y="2569210"/>
                </a:lnTo>
                <a:lnTo>
                  <a:pt x="2297404" y="2579992"/>
                </a:lnTo>
                <a:lnTo>
                  <a:pt x="2297404" y="2600083"/>
                </a:lnTo>
                <a:lnTo>
                  <a:pt x="2303322" y="2595435"/>
                </a:lnTo>
                <a:lnTo>
                  <a:pt x="2326957" y="2587828"/>
                </a:lnTo>
                <a:lnTo>
                  <a:pt x="2364168" y="2590927"/>
                </a:lnTo>
                <a:lnTo>
                  <a:pt x="2376563" y="2603931"/>
                </a:lnTo>
                <a:lnTo>
                  <a:pt x="2377313" y="2628366"/>
                </a:lnTo>
                <a:lnTo>
                  <a:pt x="2377440" y="2632392"/>
                </a:lnTo>
                <a:lnTo>
                  <a:pt x="2377490" y="2634094"/>
                </a:lnTo>
                <a:lnTo>
                  <a:pt x="2365413" y="2628366"/>
                </a:lnTo>
                <a:lnTo>
                  <a:pt x="2300630" y="2632392"/>
                </a:lnTo>
                <a:lnTo>
                  <a:pt x="2287320" y="2650083"/>
                </a:lnTo>
                <a:lnTo>
                  <a:pt x="2285288" y="2687472"/>
                </a:lnTo>
                <a:lnTo>
                  <a:pt x="2296083" y="2702699"/>
                </a:lnTo>
                <a:lnTo>
                  <a:pt x="2337333" y="2714536"/>
                </a:lnTo>
                <a:lnTo>
                  <a:pt x="2376995" y="2710840"/>
                </a:lnTo>
                <a:lnTo>
                  <a:pt x="2396350" y="2697988"/>
                </a:lnTo>
                <a:lnTo>
                  <a:pt x="2398560" y="2692501"/>
                </a:lnTo>
                <a:lnTo>
                  <a:pt x="2399309" y="2690647"/>
                </a:lnTo>
                <a:lnTo>
                  <a:pt x="2399309" y="2654541"/>
                </a:lnTo>
                <a:lnTo>
                  <a:pt x="2385606" y="2654541"/>
                </a:lnTo>
                <a:lnTo>
                  <a:pt x="2378113" y="2654541"/>
                </a:lnTo>
                <a:lnTo>
                  <a:pt x="2378926" y="2681389"/>
                </a:lnTo>
                <a:lnTo>
                  <a:pt x="2378951" y="2681871"/>
                </a:lnTo>
                <a:lnTo>
                  <a:pt x="2375776" y="2692285"/>
                </a:lnTo>
                <a:lnTo>
                  <a:pt x="2318131" y="2692501"/>
                </a:lnTo>
                <a:lnTo>
                  <a:pt x="2305647" y="2681389"/>
                </a:lnTo>
                <a:lnTo>
                  <a:pt x="2303805" y="2660459"/>
                </a:lnTo>
                <a:lnTo>
                  <a:pt x="2313317" y="2649512"/>
                </a:lnTo>
                <a:lnTo>
                  <a:pt x="2340394" y="2642806"/>
                </a:lnTo>
                <a:lnTo>
                  <a:pt x="2378049" y="2652572"/>
                </a:lnTo>
                <a:lnTo>
                  <a:pt x="2377808" y="2644876"/>
                </a:lnTo>
                <a:lnTo>
                  <a:pt x="2377960" y="2649512"/>
                </a:lnTo>
                <a:lnTo>
                  <a:pt x="2378049" y="2652572"/>
                </a:lnTo>
                <a:lnTo>
                  <a:pt x="2385187" y="2652572"/>
                </a:lnTo>
                <a:lnTo>
                  <a:pt x="2399309" y="2652572"/>
                </a:lnTo>
                <a:lnTo>
                  <a:pt x="2399309" y="2607272"/>
                </a:lnTo>
                <a:close/>
              </a:path>
              <a:path w="10143490" h="2771140" extrusionOk="0">
                <a:moveTo>
                  <a:pt x="2435885" y="979792"/>
                </a:moveTo>
                <a:lnTo>
                  <a:pt x="2431199" y="933450"/>
                </a:lnTo>
                <a:lnTo>
                  <a:pt x="2419108" y="914209"/>
                </a:lnTo>
                <a:lnTo>
                  <a:pt x="2416556" y="910158"/>
                </a:lnTo>
                <a:lnTo>
                  <a:pt x="2413279" y="908215"/>
                </a:lnTo>
                <a:lnTo>
                  <a:pt x="2413279" y="947889"/>
                </a:lnTo>
                <a:lnTo>
                  <a:pt x="2406764" y="1004023"/>
                </a:lnTo>
                <a:lnTo>
                  <a:pt x="2395080" y="1014641"/>
                </a:lnTo>
                <a:lnTo>
                  <a:pt x="2369909" y="1021041"/>
                </a:lnTo>
                <a:lnTo>
                  <a:pt x="2335314" y="1011262"/>
                </a:lnTo>
                <a:lnTo>
                  <a:pt x="2335314" y="925042"/>
                </a:lnTo>
                <a:lnTo>
                  <a:pt x="2338857" y="917790"/>
                </a:lnTo>
                <a:lnTo>
                  <a:pt x="2387320" y="914209"/>
                </a:lnTo>
                <a:lnTo>
                  <a:pt x="2405278" y="925512"/>
                </a:lnTo>
                <a:lnTo>
                  <a:pt x="2413279" y="947889"/>
                </a:lnTo>
                <a:lnTo>
                  <a:pt x="2413279" y="908215"/>
                </a:lnTo>
                <a:lnTo>
                  <a:pt x="2395626" y="897699"/>
                </a:lnTo>
                <a:lnTo>
                  <a:pt x="2346629" y="895908"/>
                </a:lnTo>
                <a:lnTo>
                  <a:pt x="2316962" y="910971"/>
                </a:lnTo>
                <a:lnTo>
                  <a:pt x="2315172" y="1096162"/>
                </a:lnTo>
                <a:lnTo>
                  <a:pt x="2335314" y="1096162"/>
                </a:lnTo>
                <a:lnTo>
                  <a:pt x="2335314" y="1030173"/>
                </a:lnTo>
                <a:lnTo>
                  <a:pt x="2369909" y="1039495"/>
                </a:lnTo>
                <a:lnTo>
                  <a:pt x="2406231" y="1031087"/>
                </a:lnTo>
                <a:lnTo>
                  <a:pt x="2416708" y="1021308"/>
                </a:lnTo>
                <a:lnTo>
                  <a:pt x="2417000" y="1021041"/>
                </a:lnTo>
                <a:lnTo>
                  <a:pt x="2424328" y="1014196"/>
                </a:lnTo>
                <a:lnTo>
                  <a:pt x="2435885" y="979792"/>
                </a:lnTo>
                <a:close/>
              </a:path>
              <a:path w="10143490" h="2771140" extrusionOk="0">
                <a:moveTo>
                  <a:pt x="2459113" y="1738960"/>
                </a:moveTo>
                <a:lnTo>
                  <a:pt x="2445791" y="1734413"/>
                </a:lnTo>
                <a:lnTo>
                  <a:pt x="2387244" y="1736102"/>
                </a:lnTo>
                <a:lnTo>
                  <a:pt x="2369159" y="1749145"/>
                </a:lnTo>
                <a:lnTo>
                  <a:pt x="2353919" y="1782927"/>
                </a:lnTo>
                <a:lnTo>
                  <a:pt x="2358326" y="1839722"/>
                </a:lnTo>
                <a:lnTo>
                  <a:pt x="2380221" y="1866836"/>
                </a:lnTo>
                <a:lnTo>
                  <a:pt x="2417813" y="1875193"/>
                </a:lnTo>
                <a:lnTo>
                  <a:pt x="2459113" y="1867636"/>
                </a:lnTo>
                <a:lnTo>
                  <a:pt x="2459113" y="1855266"/>
                </a:lnTo>
                <a:lnTo>
                  <a:pt x="2459113" y="1848129"/>
                </a:lnTo>
                <a:lnTo>
                  <a:pt x="2433624" y="1855266"/>
                </a:lnTo>
                <a:lnTo>
                  <a:pt x="2390292" y="1849018"/>
                </a:lnTo>
                <a:lnTo>
                  <a:pt x="2378837" y="1836407"/>
                </a:lnTo>
                <a:lnTo>
                  <a:pt x="2373249" y="1816188"/>
                </a:lnTo>
                <a:lnTo>
                  <a:pt x="2375344" y="1779308"/>
                </a:lnTo>
                <a:lnTo>
                  <a:pt x="2383701" y="1762963"/>
                </a:lnTo>
                <a:lnTo>
                  <a:pt x="2398534" y="1753565"/>
                </a:lnTo>
                <a:lnTo>
                  <a:pt x="2420035" y="1750428"/>
                </a:lnTo>
                <a:lnTo>
                  <a:pt x="2459113" y="1758251"/>
                </a:lnTo>
                <a:lnTo>
                  <a:pt x="2459113" y="1750428"/>
                </a:lnTo>
                <a:lnTo>
                  <a:pt x="2459113" y="1738960"/>
                </a:lnTo>
                <a:close/>
              </a:path>
              <a:path w="10143490" h="2771140" extrusionOk="0">
                <a:moveTo>
                  <a:pt x="2484551" y="58039"/>
                </a:moveTo>
                <a:lnTo>
                  <a:pt x="2411361" y="70040"/>
                </a:lnTo>
                <a:lnTo>
                  <a:pt x="2411361" y="198183"/>
                </a:lnTo>
                <a:lnTo>
                  <a:pt x="2431465" y="198183"/>
                </a:lnTo>
                <a:lnTo>
                  <a:pt x="2431465" y="79819"/>
                </a:lnTo>
                <a:lnTo>
                  <a:pt x="2484551" y="75907"/>
                </a:lnTo>
                <a:lnTo>
                  <a:pt x="2484551" y="58039"/>
                </a:lnTo>
                <a:close/>
              </a:path>
              <a:path w="10143490" h="2771140" extrusionOk="0">
                <a:moveTo>
                  <a:pt x="2511742" y="2571064"/>
                </a:moveTo>
                <a:lnTo>
                  <a:pt x="2475725" y="2571064"/>
                </a:lnTo>
                <a:lnTo>
                  <a:pt x="2475725" y="2531732"/>
                </a:lnTo>
                <a:lnTo>
                  <a:pt x="2455621" y="2531732"/>
                </a:lnTo>
                <a:lnTo>
                  <a:pt x="2455621" y="2571064"/>
                </a:lnTo>
                <a:lnTo>
                  <a:pt x="2431351" y="2571064"/>
                </a:lnTo>
                <a:lnTo>
                  <a:pt x="2431351" y="2589517"/>
                </a:lnTo>
                <a:lnTo>
                  <a:pt x="2455621" y="2589517"/>
                </a:lnTo>
                <a:lnTo>
                  <a:pt x="2456243" y="2683827"/>
                </a:lnTo>
                <a:lnTo>
                  <a:pt x="2456256" y="2684970"/>
                </a:lnTo>
                <a:lnTo>
                  <a:pt x="2465679" y="2703652"/>
                </a:lnTo>
                <a:lnTo>
                  <a:pt x="2490533" y="2712580"/>
                </a:lnTo>
                <a:lnTo>
                  <a:pt x="2511742" y="2709253"/>
                </a:lnTo>
                <a:lnTo>
                  <a:pt x="2511742" y="2691650"/>
                </a:lnTo>
                <a:lnTo>
                  <a:pt x="2511742" y="2690279"/>
                </a:lnTo>
                <a:lnTo>
                  <a:pt x="2481808" y="2691650"/>
                </a:lnTo>
                <a:lnTo>
                  <a:pt x="2476944" y="2683827"/>
                </a:lnTo>
                <a:lnTo>
                  <a:pt x="2475725" y="2589517"/>
                </a:lnTo>
                <a:lnTo>
                  <a:pt x="2511742" y="2589517"/>
                </a:lnTo>
                <a:lnTo>
                  <a:pt x="2511742" y="2571064"/>
                </a:lnTo>
                <a:close/>
              </a:path>
              <a:path w="10143490" h="2771140" extrusionOk="0">
                <a:moveTo>
                  <a:pt x="2522740" y="550697"/>
                </a:moveTo>
                <a:lnTo>
                  <a:pt x="2519718" y="535101"/>
                </a:lnTo>
                <a:lnTo>
                  <a:pt x="2519184" y="532295"/>
                </a:lnTo>
                <a:lnTo>
                  <a:pt x="2513736" y="504126"/>
                </a:lnTo>
                <a:lnTo>
                  <a:pt x="2506141" y="495185"/>
                </a:lnTo>
                <a:lnTo>
                  <a:pt x="2501100" y="489254"/>
                </a:lnTo>
                <a:lnTo>
                  <a:pt x="2501100" y="532295"/>
                </a:lnTo>
                <a:lnTo>
                  <a:pt x="2423757" y="532295"/>
                </a:lnTo>
                <a:lnTo>
                  <a:pt x="2432989" y="501853"/>
                </a:lnTo>
                <a:lnTo>
                  <a:pt x="2445105" y="495185"/>
                </a:lnTo>
                <a:lnTo>
                  <a:pt x="2479116" y="496074"/>
                </a:lnTo>
                <a:lnTo>
                  <a:pt x="2495512" y="509651"/>
                </a:lnTo>
                <a:lnTo>
                  <a:pt x="2501100" y="532295"/>
                </a:lnTo>
                <a:lnTo>
                  <a:pt x="2501100" y="489254"/>
                </a:lnTo>
                <a:lnTo>
                  <a:pt x="2497620" y="485140"/>
                </a:lnTo>
                <a:lnTo>
                  <a:pt x="2472486" y="475729"/>
                </a:lnTo>
                <a:lnTo>
                  <a:pt x="2436393" y="479628"/>
                </a:lnTo>
                <a:lnTo>
                  <a:pt x="2416911" y="493229"/>
                </a:lnTo>
                <a:lnTo>
                  <a:pt x="2404783" y="515632"/>
                </a:lnTo>
                <a:lnTo>
                  <a:pt x="2401227" y="558863"/>
                </a:lnTo>
                <a:lnTo>
                  <a:pt x="2412873" y="595858"/>
                </a:lnTo>
                <a:lnTo>
                  <a:pt x="2430881" y="612978"/>
                </a:lnTo>
                <a:lnTo>
                  <a:pt x="2465197" y="621055"/>
                </a:lnTo>
                <a:lnTo>
                  <a:pt x="2514066" y="611276"/>
                </a:lnTo>
                <a:lnTo>
                  <a:pt x="2514066" y="599351"/>
                </a:lnTo>
                <a:lnTo>
                  <a:pt x="2514066" y="590613"/>
                </a:lnTo>
                <a:lnTo>
                  <a:pt x="2447201" y="599351"/>
                </a:lnTo>
                <a:lnTo>
                  <a:pt x="2432837" y="589495"/>
                </a:lnTo>
                <a:lnTo>
                  <a:pt x="2424023" y="573112"/>
                </a:lnTo>
                <a:lnTo>
                  <a:pt x="2422220" y="550697"/>
                </a:lnTo>
                <a:lnTo>
                  <a:pt x="2522740" y="550697"/>
                </a:lnTo>
                <a:close/>
              </a:path>
              <a:path w="10143490" h="2771140" extrusionOk="0">
                <a:moveTo>
                  <a:pt x="2525534" y="2225484"/>
                </a:moveTo>
                <a:lnTo>
                  <a:pt x="2522512" y="2209889"/>
                </a:lnTo>
                <a:lnTo>
                  <a:pt x="2521978" y="2207082"/>
                </a:lnTo>
                <a:lnTo>
                  <a:pt x="2516517" y="2178901"/>
                </a:lnTo>
                <a:lnTo>
                  <a:pt x="2508935" y="2169972"/>
                </a:lnTo>
                <a:lnTo>
                  <a:pt x="2503894" y="2164042"/>
                </a:lnTo>
                <a:lnTo>
                  <a:pt x="2503894" y="2207082"/>
                </a:lnTo>
                <a:lnTo>
                  <a:pt x="2426563" y="2207082"/>
                </a:lnTo>
                <a:lnTo>
                  <a:pt x="2435796" y="2176627"/>
                </a:lnTo>
                <a:lnTo>
                  <a:pt x="2447912" y="2169972"/>
                </a:lnTo>
                <a:lnTo>
                  <a:pt x="2481923" y="2170861"/>
                </a:lnTo>
                <a:lnTo>
                  <a:pt x="2498293" y="2184438"/>
                </a:lnTo>
                <a:lnTo>
                  <a:pt x="2503894" y="2207082"/>
                </a:lnTo>
                <a:lnTo>
                  <a:pt x="2503894" y="2164042"/>
                </a:lnTo>
                <a:lnTo>
                  <a:pt x="2500414" y="2159927"/>
                </a:lnTo>
                <a:lnTo>
                  <a:pt x="2475268" y="2150503"/>
                </a:lnTo>
                <a:lnTo>
                  <a:pt x="2439174" y="2154415"/>
                </a:lnTo>
                <a:lnTo>
                  <a:pt x="2419718" y="2168017"/>
                </a:lnTo>
                <a:lnTo>
                  <a:pt x="2407577" y="2190407"/>
                </a:lnTo>
                <a:lnTo>
                  <a:pt x="2404021" y="2233638"/>
                </a:lnTo>
                <a:lnTo>
                  <a:pt x="2415654" y="2270645"/>
                </a:lnTo>
                <a:lnTo>
                  <a:pt x="2433675" y="2287752"/>
                </a:lnTo>
                <a:lnTo>
                  <a:pt x="2468003" y="2295842"/>
                </a:lnTo>
                <a:lnTo>
                  <a:pt x="2516860" y="2286063"/>
                </a:lnTo>
                <a:lnTo>
                  <a:pt x="2516860" y="2274125"/>
                </a:lnTo>
                <a:lnTo>
                  <a:pt x="2516860" y="2265400"/>
                </a:lnTo>
                <a:lnTo>
                  <a:pt x="2449995" y="2274125"/>
                </a:lnTo>
                <a:lnTo>
                  <a:pt x="2435631" y="2264283"/>
                </a:lnTo>
                <a:lnTo>
                  <a:pt x="2426830" y="2247900"/>
                </a:lnTo>
                <a:lnTo>
                  <a:pt x="2425027" y="2225484"/>
                </a:lnTo>
                <a:lnTo>
                  <a:pt x="2525534" y="2225484"/>
                </a:lnTo>
                <a:close/>
              </a:path>
              <a:path w="10143490" h="2771140" extrusionOk="0">
                <a:moveTo>
                  <a:pt x="2564727" y="1733677"/>
                </a:moveTo>
                <a:lnTo>
                  <a:pt x="2528709" y="1733677"/>
                </a:lnTo>
                <a:lnTo>
                  <a:pt x="2528709" y="1694345"/>
                </a:lnTo>
                <a:lnTo>
                  <a:pt x="2508618" y="1694345"/>
                </a:lnTo>
                <a:lnTo>
                  <a:pt x="2508618" y="1733677"/>
                </a:lnTo>
                <a:lnTo>
                  <a:pt x="2484285" y="1733677"/>
                </a:lnTo>
                <a:lnTo>
                  <a:pt x="2484285" y="1752117"/>
                </a:lnTo>
                <a:lnTo>
                  <a:pt x="2508618" y="1752117"/>
                </a:lnTo>
                <a:lnTo>
                  <a:pt x="2509240" y="1846440"/>
                </a:lnTo>
                <a:lnTo>
                  <a:pt x="2509240" y="1847570"/>
                </a:lnTo>
                <a:lnTo>
                  <a:pt x="2518664" y="1866265"/>
                </a:lnTo>
                <a:lnTo>
                  <a:pt x="2543518" y="1875193"/>
                </a:lnTo>
                <a:lnTo>
                  <a:pt x="2564727" y="1871865"/>
                </a:lnTo>
                <a:lnTo>
                  <a:pt x="2564727" y="1854263"/>
                </a:lnTo>
                <a:lnTo>
                  <a:pt x="2564727" y="1852879"/>
                </a:lnTo>
                <a:lnTo>
                  <a:pt x="2534742" y="1854263"/>
                </a:lnTo>
                <a:lnTo>
                  <a:pt x="2529929" y="1846440"/>
                </a:lnTo>
                <a:lnTo>
                  <a:pt x="2528709" y="1752117"/>
                </a:lnTo>
                <a:lnTo>
                  <a:pt x="2564727" y="1752117"/>
                </a:lnTo>
                <a:lnTo>
                  <a:pt x="2564727" y="1733677"/>
                </a:lnTo>
                <a:close/>
              </a:path>
              <a:path w="10143490" h="2771140" extrusionOk="0">
                <a:moveTo>
                  <a:pt x="2566581" y="989533"/>
                </a:moveTo>
                <a:lnTo>
                  <a:pt x="2559812" y="974255"/>
                </a:lnTo>
                <a:lnTo>
                  <a:pt x="2492121" y="940269"/>
                </a:lnTo>
                <a:lnTo>
                  <a:pt x="2493607" y="920546"/>
                </a:lnTo>
                <a:lnTo>
                  <a:pt x="2493645" y="919911"/>
                </a:lnTo>
                <a:lnTo>
                  <a:pt x="2505710" y="913777"/>
                </a:lnTo>
                <a:lnTo>
                  <a:pt x="2527871" y="912190"/>
                </a:lnTo>
                <a:lnTo>
                  <a:pt x="2559062" y="924775"/>
                </a:lnTo>
                <a:lnTo>
                  <a:pt x="2559062" y="912190"/>
                </a:lnTo>
                <a:lnTo>
                  <a:pt x="2559062" y="904633"/>
                </a:lnTo>
                <a:lnTo>
                  <a:pt x="2534691" y="894905"/>
                </a:lnTo>
                <a:lnTo>
                  <a:pt x="2496032" y="897496"/>
                </a:lnTo>
                <a:lnTo>
                  <a:pt x="2471915" y="920546"/>
                </a:lnTo>
                <a:lnTo>
                  <a:pt x="2470581" y="940269"/>
                </a:lnTo>
                <a:lnTo>
                  <a:pt x="2470543" y="940955"/>
                </a:lnTo>
                <a:lnTo>
                  <a:pt x="2477516" y="956017"/>
                </a:lnTo>
                <a:lnTo>
                  <a:pt x="2545003" y="990066"/>
                </a:lnTo>
                <a:lnTo>
                  <a:pt x="2543518" y="1011097"/>
                </a:lnTo>
                <a:lnTo>
                  <a:pt x="2531783" y="1019302"/>
                </a:lnTo>
                <a:lnTo>
                  <a:pt x="2514904" y="1021308"/>
                </a:lnTo>
                <a:lnTo>
                  <a:pt x="2469959" y="1006817"/>
                </a:lnTo>
                <a:lnTo>
                  <a:pt x="2469959" y="1028026"/>
                </a:lnTo>
                <a:lnTo>
                  <a:pt x="2516340" y="1039761"/>
                </a:lnTo>
                <a:lnTo>
                  <a:pt x="2547594" y="1032306"/>
                </a:lnTo>
                <a:lnTo>
                  <a:pt x="2557627" y="1021308"/>
                </a:lnTo>
                <a:lnTo>
                  <a:pt x="2562364" y="1016114"/>
                </a:lnTo>
                <a:lnTo>
                  <a:pt x="2566492" y="990066"/>
                </a:lnTo>
                <a:lnTo>
                  <a:pt x="2566581" y="989533"/>
                </a:lnTo>
                <a:close/>
              </a:path>
              <a:path w="10143490" h="2771140" extrusionOk="0">
                <a:moveTo>
                  <a:pt x="2572131" y="2571064"/>
                </a:moveTo>
                <a:lnTo>
                  <a:pt x="2552039" y="2571064"/>
                </a:lnTo>
                <a:lnTo>
                  <a:pt x="2552039" y="2710370"/>
                </a:lnTo>
                <a:lnTo>
                  <a:pt x="2572131" y="2710370"/>
                </a:lnTo>
                <a:lnTo>
                  <a:pt x="2572131" y="2571064"/>
                </a:lnTo>
                <a:close/>
              </a:path>
              <a:path w="10143490" h="2771140" extrusionOk="0">
                <a:moveTo>
                  <a:pt x="2573236" y="2524175"/>
                </a:moveTo>
                <a:lnTo>
                  <a:pt x="2550922" y="2524175"/>
                </a:lnTo>
                <a:lnTo>
                  <a:pt x="2550922" y="2546223"/>
                </a:lnTo>
                <a:lnTo>
                  <a:pt x="2573236" y="2546223"/>
                </a:lnTo>
                <a:lnTo>
                  <a:pt x="2573236" y="2524175"/>
                </a:lnTo>
                <a:close/>
              </a:path>
              <a:path w="10143490" h="2771140" extrusionOk="0">
                <a:moveTo>
                  <a:pt x="2586088" y="2099348"/>
                </a:moveTo>
                <a:lnTo>
                  <a:pt x="2565997" y="2099348"/>
                </a:lnTo>
                <a:lnTo>
                  <a:pt x="2565997" y="2291664"/>
                </a:lnTo>
                <a:lnTo>
                  <a:pt x="2586088" y="2291664"/>
                </a:lnTo>
                <a:lnTo>
                  <a:pt x="2586088" y="2099348"/>
                </a:lnTo>
                <a:close/>
              </a:path>
              <a:path w="10143490" h="2771140" extrusionOk="0">
                <a:moveTo>
                  <a:pt x="2624645" y="132003"/>
                </a:moveTo>
                <a:lnTo>
                  <a:pt x="2621623" y="116408"/>
                </a:lnTo>
                <a:lnTo>
                  <a:pt x="2621089" y="113601"/>
                </a:lnTo>
                <a:lnTo>
                  <a:pt x="2615641" y="85432"/>
                </a:lnTo>
                <a:lnTo>
                  <a:pt x="2608046" y="76492"/>
                </a:lnTo>
                <a:lnTo>
                  <a:pt x="2603004" y="70561"/>
                </a:lnTo>
                <a:lnTo>
                  <a:pt x="2603004" y="113601"/>
                </a:lnTo>
                <a:lnTo>
                  <a:pt x="2525661" y="113601"/>
                </a:lnTo>
                <a:lnTo>
                  <a:pt x="2534894" y="83159"/>
                </a:lnTo>
                <a:lnTo>
                  <a:pt x="2547010" y="76492"/>
                </a:lnTo>
                <a:lnTo>
                  <a:pt x="2581021" y="77381"/>
                </a:lnTo>
                <a:lnTo>
                  <a:pt x="2597416" y="90957"/>
                </a:lnTo>
                <a:lnTo>
                  <a:pt x="2603004" y="113601"/>
                </a:lnTo>
                <a:lnTo>
                  <a:pt x="2603004" y="70561"/>
                </a:lnTo>
                <a:lnTo>
                  <a:pt x="2599525" y="66446"/>
                </a:lnTo>
                <a:lnTo>
                  <a:pt x="2574391" y="57023"/>
                </a:lnTo>
                <a:lnTo>
                  <a:pt x="2538298" y="60934"/>
                </a:lnTo>
                <a:lnTo>
                  <a:pt x="2518816" y="74536"/>
                </a:lnTo>
                <a:lnTo>
                  <a:pt x="2506688" y="96926"/>
                </a:lnTo>
                <a:lnTo>
                  <a:pt x="2503132" y="140157"/>
                </a:lnTo>
                <a:lnTo>
                  <a:pt x="2514777" y="177165"/>
                </a:lnTo>
                <a:lnTo>
                  <a:pt x="2532786" y="194271"/>
                </a:lnTo>
                <a:lnTo>
                  <a:pt x="2567101" y="202361"/>
                </a:lnTo>
                <a:lnTo>
                  <a:pt x="2615971" y="192582"/>
                </a:lnTo>
                <a:lnTo>
                  <a:pt x="2615971" y="180644"/>
                </a:lnTo>
                <a:lnTo>
                  <a:pt x="2615971" y="171919"/>
                </a:lnTo>
                <a:lnTo>
                  <a:pt x="2549118" y="180644"/>
                </a:lnTo>
                <a:lnTo>
                  <a:pt x="2534742" y="170802"/>
                </a:lnTo>
                <a:lnTo>
                  <a:pt x="2525941" y="154419"/>
                </a:lnTo>
                <a:lnTo>
                  <a:pt x="2524125" y="132003"/>
                </a:lnTo>
                <a:lnTo>
                  <a:pt x="2624645" y="132003"/>
                </a:lnTo>
                <a:close/>
              </a:path>
              <a:path w="10143490" h="2771140" extrusionOk="0">
                <a:moveTo>
                  <a:pt x="2625115" y="1733677"/>
                </a:moveTo>
                <a:lnTo>
                  <a:pt x="2605024" y="1733677"/>
                </a:lnTo>
                <a:lnTo>
                  <a:pt x="2605024" y="1872970"/>
                </a:lnTo>
                <a:lnTo>
                  <a:pt x="2625115" y="1872970"/>
                </a:lnTo>
                <a:lnTo>
                  <a:pt x="2625115" y="1733677"/>
                </a:lnTo>
                <a:close/>
              </a:path>
              <a:path w="10143490" h="2771140" extrusionOk="0">
                <a:moveTo>
                  <a:pt x="2626233" y="1686775"/>
                </a:moveTo>
                <a:lnTo>
                  <a:pt x="2603906" y="1686775"/>
                </a:lnTo>
                <a:lnTo>
                  <a:pt x="2603906" y="1708823"/>
                </a:lnTo>
                <a:lnTo>
                  <a:pt x="2626233" y="1708823"/>
                </a:lnTo>
                <a:lnTo>
                  <a:pt x="2626233" y="1686775"/>
                </a:lnTo>
                <a:close/>
              </a:path>
              <a:path w="10143490" h="2771140" extrusionOk="0">
                <a:moveTo>
                  <a:pt x="2636329" y="476732"/>
                </a:moveTo>
                <a:lnTo>
                  <a:pt x="2563190" y="488734"/>
                </a:lnTo>
                <a:lnTo>
                  <a:pt x="2563190" y="616889"/>
                </a:lnTo>
                <a:lnTo>
                  <a:pt x="2583281" y="616889"/>
                </a:lnTo>
                <a:lnTo>
                  <a:pt x="2583281" y="498513"/>
                </a:lnTo>
                <a:lnTo>
                  <a:pt x="2636329" y="494601"/>
                </a:lnTo>
                <a:lnTo>
                  <a:pt x="2636329" y="476732"/>
                </a:lnTo>
                <a:close/>
              </a:path>
              <a:path w="10143490" h="2771140" extrusionOk="0">
                <a:moveTo>
                  <a:pt x="2653779" y="2099348"/>
                </a:moveTo>
                <a:lnTo>
                  <a:pt x="2633688" y="2099348"/>
                </a:lnTo>
                <a:lnTo>
                  <a:pt x="2633688" y="2291664"/>
                </a:lnTo>
                <a:lnTo>
                  <a:pt x="2653779" y="2291664"/>
                </a:lnTo>
                <a:lnTo>
                  <a:pt x="2653779" y="2099348"/>
                </a:lnTo>
                <a:close/>
              </a:path>
              <a:path w="10143490" h="2771140" extrusionOk="0">
                <a:moveTo>
                  <a:pt x="2722575" y="2152370"/>
                </a:moveTo>
                <a:lnTo>
                  <a:pt x="2702483" y="2152370"/>
                </a:lnTo>
                <a:lnTo>
                  <a:pt x="2702483" y="2291664"/>
                </a:lnTo>
                <a:lnTo>
                  <a:pt x="2722575" y="2291664"/>
                </a:lnTo>
                <a:lnTo>
                  <a:pt x="2722575" y="2152370"/>
                </a:lnTo>
                <a:close/>
              </a:path>
              <a:path w="10143490" h="2771140" extrusionOk="0">
                <a:moveTo>
                  <a:pt x="2723692" y="2105469"/>
                </a:moveTo>
                <a:lnTo>
                  <a:pt x="2701379" y="2105469"/>
                </a:lnTo>
                <a:lnTo>
                  <a:pt x="2701379" y="2127516"/>
                </a:lnTo>
                <a:lnTo>
                  <a:pt x="2723692" y="2127516"/>
                </a:lnTo>
                <a:lnTo>
                  <a:pt x="2723692" y="2105469"/>
                </a:lnTo>
                <a:close/>
              </a:path>
              <a:path w="10143490" h="2771140" extrusionOk="0">
                <a:moveTo>
                  <a:pt x="2741561" y="2630589"/>
                </a:moveTo>
                <a:lnTo>
                  <a:pt x="2731465" y="2595410"/>
                </a:lnTo>
                <a:lnTo>
                  <a:pt x="2723680" y="2587396"/>
                </a:lnTo>
                <a:lnTo>
                  <a:pt x="2719501" y="2583103"/>
                </a:lnTo>
                <a:lnTo>
                  <a:pt x="2719501" y="2618943"/>
                </a:lnTo>
                <a:lnTo>
                  <a:pt x="2715069" y="2677223"/>
                </a:lnTo>
                <a:lnTo>
                  <a:pt x="2704287" y="2688844"/>
                </a:lnTo>
                <a:lnTo>
                  <a:pt x="2677731" y="2696095"/>
                </a:lnTo>
                <a:lnTo>
                  <a:pt x="2666504" y="2695143"/>
                </a:lnTo>
                <a:lnTo>
                  <a:pt x="2649474" y="2687612"/>
                </a:lnTo>
                <a:lnTo>
                  <a:pt x="2639403" y="2672791"/>
                </a:lnTo>
                <a:lnTo>
                  <a:pt x="2633891" y="2641104"/>
                </a:lnTo>
                <a:lnTo>
                  <a:pt x="2640609" y="2605582"/>
                </a:lnTo>
                <a:lnTo>
                  <a:pt x="2656713" y="2591054"/>
                </a:lnTo>
                <a:lnTo>
                  <a:pt x="2685554" y="2587396"/>
                </a:lnTo>
                <a:lnTo>
                  <a:pt x="2710256" y="2598128"/>
                </a:lnTo>
                <a:lnTo>
                  <a:pt x="2719501" y="2618943"/>
                </a:lnTo>
                <a:lnTo>
                  <a:pt x="2719501" y="2583103"/>
                </a:lnTo>
                <a:lnTo>
                  <a:pt x="2714333" y="2577782"/>
                </a:lnTo>
                <a:lnTo>
                  <a:pt x="2688247" y="2569159"/>
                </a:lnTo>
                <a:lnTo>
                  <a:pt x="2650452" y="2573109"/>
                </a:lnTo>
                <a:lnTo>
                  <a:pt x="2630297" y="2586710"/>
                </a:lnTo>
                <a:lnTo>
                  <a:pt x="2617927" y="2609367"/>
                </a:lnTo>
                <a:lnTo>
                  <a:pt x="2613799" y="2641104"/>
                </a:lnTo>
                <a:lnTo>
                  <a:pt x="2617698" y="2671749"/>
                </a:lnTo>
                <a:lnTo>
                  <a:pt x="2617724" y="2671965"/>
                </a:lnTo>
                <a:lnTo>
                  <a:pt x="2629293" y="2694978"/>
                </a:lnTo>
                <a:lnTo>
                  <a:pt x="2629382" y="2695143"/>
                </a:lnTo>
                <a:lnTo>
                  <a:pt x="2629458" y="2695295"/>
                </a:lnTo>
                <a:lnTo>
                  <a:pt x="2649575" y="2709735"/>
                </a:lnTo>
                <a:lnTo>
                  <a:pt x="2678049" y="2714536"/>
                </a:lnTo>
                <a:lnTo>
                  <a:pt x="2704744" y="2709735"/>
                </a:lnTo>
                <a:lnTo>
                  <a:pt x="2705087" y="2709735"/>
                </a:lnTo>
                <a:lnTo>
                  <a:pt x="2723705" y="2696095"/>
                </a:lnTo>
                <a:lnTo>
                  <a:pt x="2725229" y="2694978"/>
                </a:lnTo>
                <a:lnTo>
                  <a:pt x="2737675" y="2671965"/>
                </a:lnTo>
                <a:lnTo>
                  <a:pt x="2737789" y="2671749"/>
                </a:lnTo>
                <a:lnTo>
                  <a:pt x="2741561" y="2630589"/>
                </a:lnTo>
                <a:close/>
              </a:path>
              <a:path w="10143490" h="2771140" extrusionOk="0">
                <a:moveTo>
                  <a:pt x="2744419" y="476732"/>
                </a:moveTo>
                <a:lnTo>
                  <a:pt x="2671229" y="488734"/>
                </a:lnTo>
                <a:lnTo>
                  <a:pt x="2671229" y="616889"/>
                </a:lnTo>
                <a:lnTo>
                  <a:pt x="2691333" y="616889"/>
                </a:lnTo>
                <a:lnTo>
                  <a:pt x="2691333" y="498513"/>
                </a:lnTo>
                <a:lnTo>
                  <a:pt x="2744419" y="494601"/>
                </a:lnTo>
                <a:lnTo>
                  <a:pt x="2744419" y="476732"/>
                </a:lnTo>
                <a:close/>
              </a:path>
              <a:path w="10143490" h="2771140" extrusionOk="0">
                <a:moveTo>
                  <a:pt x="2762085" y="839343"/>
                </a:moveTo>
                <a:lnTo>
                  <a:pt x="2709468" y="857377"/>
                </a:lnTo>
                <a:lnTo>
                  <a:pt x="2703703" y="896277"/>
                </a:lnTo>
                <a:lnTo>
                  <a:pt x="2679687" y="896277"/>
                </a:lnTo>
                <a:lnTo>
                  <a:pt x="2679687" y="914730"/>
                </a:lnTo>
                <a:lnTo>
                  <a:pt x="2703703" y="914730"/>
                </a:lnTo>
                <a:lnTo>
                  <a:pt x="2703703" y="1035583"/>
                </a:lnTo>
                <a:lnTo>
                  <a:pt x="2723794" y="1035583"/>
                </a:lnTo>
                <a:lnTo>
                  <a:pt x="2723794" y="914730"/>
                </a:lnTo>
                <a:lnTo>
                  <a:pt x="2762085" y="914730"/>
                </a:lnTo>
                <a:lnTo>
                  <a:pt x="2762085" y="896277"/>
                </a:lnTo>
                <a:lnTo>
                  <a:pt x="2723794" y="896277"/>
                </a:lnTo>
                <a:lnTo>
                  <a:pt x="2723794" y="880262"/>
                </a:lnTo>
                <a:lnTo>
                  <a:pt x="2730246" y="862126"/>
                </a:lnTo>
                <a:lnTo>
                  <a:pt x="2752039" y="856107"/>
                </a:lnTo>
                <a:lnTo>
                  <a:pt x="2762085" y="839343"/>
                </a:lnTo>
                <a:close/>
              </a:path>
              <a:path w="10143490" h="2771140" extrusionOk="0">
                <a:moveTo>
                  <a:pt x="2779331" y="89598"/>
                </a:moveTo>
                <a:lnTo>
                  <a:pt x="2777007" y="74803"/>
                </a:lnTo>
                <a:lnTo>
                  <a:pt x="2776893" y="74066"/>
                </a:lnTo>
                <a:lnTo>
                  <a:pt x="2760980" y="60998"/>
                </a:lnTo>
                <a:lnTo>
                  <a:pt x="2759176" y="60744"/>
                </a:lnTo>
                <a:lnTo>
                  <a:pt x="2759176" y="173875"/>
                </a:lnTo>
                <a:lnTo>
                  <a:pt x="2753410" y="177253"/>
                </a:lnTo>
                <a:lnTo>
                  <a:pt x="2710751" y="182054"/>
                </a:lnTo>
                <a:lnTo>
                  <a:pt x="2687726" y="166624"/>
                </a:lnTo>
                <a:lnTo>
                  <a:pt x="2679636" y="139331"/>
                </a:lnTo>
                <a:lnTo>
                  <a:pt x="2689745" y="88125"/>
                </a:lnTo>
                <a:lnTo>
                  <a:pt x="2702433" y="79349"/>
                </a:lnTo>
                <a:lnTo>
                  <a:pt x="2727071" y="74803"/>
                </a:lnTo>
                <a:lnTo>
                  <a:pt x="2757436" y="83261"/>
                </a:lnTo>
                <a:lnTo>
                  <a:pt x="2759176" y="173875"/>
                </a:lnTo>
                <a:lnTo>
                  <a:pt x="2759176" y="60744"/>
                </a:lnTo>
                <a:lnTo>
                  <a:pt x="2695981" y="61315"/>
                </a:lnTo>
                <a:lnTo>
                  <a:pt x="2659710" y="110324"/>
                </a:lnTo>
                <a:lnTo>
                  <a:pt x="2662364" y="160832"/>
                </a:lnTo>
                <a:lnTo>
                  <a:pt x="2675140" y="183121"/>
                </a:lnTo>
                <a:lnTo>
                  <a:pt x="2696159" y="197345"/>
                </a:lnTo>
                <a:lnTo>
                  <a:pt x="2724594" y="202095"/>
                </a:lnTo>
                <a:lnTo>
                  <a:pt x="2759176" y="192773"/>
                </a:lnTo>
                <a:lnTo>
                  <a:pt x="2759176" y="258775"/>
                </a:lnTo>
                <a:lnTo>
                  <a:pt x="2779331" y="258775"/>
                </a:lnTo>
                <a:lnTo>
                  <a:pt x="2779331" y="183921"/>
                </a:lnTo>
                <a:lnTo>
                  <a:pt x="2779331" y="182054"/>
                </a:lnTo>
                <a:lnTo>
                  <a:pt x="2779331" y="89598"/>
                </a:lnTo>
                <a:close/>
              </a:path>
              <a:path w="10143490" h="2771140" extrusionOk="0">
                <a:moveTo>
                  <a:pt x="2794508" y="1793189"/>
                </a:moveTo>
                <a:lnTo>
                  <a:pt x="2784424" y="1758010"/>
                </a:lnTo>
                <a:lnTo>
                  <a:pt x="2776651" y="1749996"/>
                </a:lnTo>
                <a:lnTo>
                  <a:pt x="2772486" y="1745716"/>
                </a:lnTo>
                <a:lnTo>
                  <a:pt x="2772486" y="1781556"/>
                </a:lnTo>
                <a:lnTo>
                  <a:pt x="2768066" y="1839823"/>
                </a:lnTo>
                <a:lnTo>
                  <a:pt x="2757271" y="1851456"/>
                </a:lnTo>
                <a:lnTo>
                  <a:pt x="2730728" y="1858695"/>
                </a:lnTo>
                <a:lnTo>
                  <a:pt x="2719489" y="1857756"/>
                </a:lnTo>
                <a:lnTo>
                  <a:pt x="2702458" y="1850224"/>
                </a:lnTo>
                <a:lnTo>
                  <a:pt x="2692400" y="1835391"/>
                </a:lnTo>
                <a:lnTo>
                  <a:pt x="2686888" y="1803717"/>
                </a:lnTo>
                <a:lnTo>
                  <a:pt x="2693606" y="1768195"/>
                </a:lnTo>
                <a:lnTo>
                  <a:pt x="2709684" y="1753666"/>
                </a:lnTo>
                <a:lnTo>
                  <a:pt x="2738526" y="1749996"/>
                </a:lnTo>
                <a:lnTo>
                  <a:pt x="2763189" y="1760740"/>
                </a:lnTo>
                <a:lnTo>
                  <a:pt x="2772486" y="1781556"/>
                </a:lnTo>
                <a:lnTo>
                  <a:pt x="2772486" y="1745716"/>
                </a:lnTo>
                <a:lnTo>
                  <a:pt x="2767317" y="1740382"/>
                </a:lnTo>
                <a:lnTo>
                  <a:pt x="2741244" y="1731759"/>
                </a:lnTo>
                <a:lnTo>
                  <a:pt x="2703436" y="1735709"/>
                </a:lnTo>
                <a:lnTo>
                  <a:pt x="2683230" y="1749323"/>
                </a:lnTo>
                <a:lnTo>
                  <a:pt x="2670911" y="1771980"/>
                </a:lnTo>
                <a:lnTo>
                  <a:pt x="2666784" y="1803717"/>
                </a:lnTo>
                <a:lnTo>
                  <a:pt x="2670657" y="1834362"/>
                </a:lnTo>
                <a:lnTo>
                  <a:pt x="2670695" y="1834578"/>
                </a:lnTo>
                <a:lnTo>
                  <a:pt x="2682278" y="1857590"/>
                </a:lnTo>
                <a:lnTo>
                  <a:pt x="2682367" y="1857756"/>
                </a:lnTo>
                <a:lnTo>
                  <a:pt x="2682443" y="1857908"/>
                </a:lnTo>
                <a:lnTo>
                  <a:pt x="2702509" y="1872348"/>
                </a:lnTo>
                <a:lnTo>
                  <a:pt x="2730995" y="1877148"/>
                </a:lnTo>
                <a:lnTo>
                  <a:pt x="2757716" y="1872348"/>
                </a:lnTo>
                <a:lnTo>
                  <a:pt x="2758046" y="1872348"/>
                </a:lnTo>
                <a:lnTo>
                  <a:pt x="2776702" y="1858695"/>
                </a:lnTo>
                <a:lnTo>
                  <a:pt x="2778214" y="1857590"/>
                </a:lnTo>
                <a:lnTo>
                  <a:pt x="2790634" y="1834578"/>
                </a:lnTo>
                <a:lnTo>
                  <a:pt x="2790748" y="1834362"/>
                </a:lnTo>
                <a:lnTo>
                  <a:pt x="2794508" y="1793189"/>
                </a:lnTo>
                <a:close/>
              </a:path>
              <a:path w="10143490" h="2771140" extrusionOk="0">
                <a:moveTo>
                  <a:pt x="2871559" y="895438"/>
                </a:moveTo>
                <a:lnTo>
                  <a:pt x="2798368" y="907440"/>
                </a:lnTo>
                <a:lnTo>
                  <a:pt x="2798368" y="1035583"/>
                </a:lnTo>
                <a:lnTo>
                  <a:pt x="2818460" y="1035583"/>
                </a:lnTo>
                <a:lnTo>
                  <a:pt x="2818460" y="917219"/>
                </a:lnTo>
                <a:lnTo>
                  <a:pt x="2871559" y="913307"/>
                </a:lnTo>
                <a:lnTo>
                  <a:pt x="2871559" y="895438"/>
                </a:lnTo>
                <a:close/>
              </a:path>
              <a:path w="10143490" h="2771140" extrusionOk="0">
                <a:moveTo>
                  <a:pt x="2885465" y="2291664"/>
                </a:moveTo>
                <a:lnTo>
                  <a:pt x="2884043" y="2185936"/>
                </a:lnTo>
                <a:lnTo>
                  <a:pt x="2875318" y="2169122"/>
                </a:lnTo>
                <a:lnTo>
                  <a:pt x="2870543" y="2159927"/>
                </a:lnTo>
                <a:lnTo>
                  <a:pt x="2830144" y="2149881"/>
                </a:lnTo>
                <a:lnTo>
                  <a:pt x="2771229" y="2163521"/>
                </a:lnTo>
                <a:lnTo>
                  <a:pt x="2771229" y="2291664"/>
                </a:lnTo>
                <a:lnTo>
                  <a:pt x="2791333" y="2291664"/>
                </a:lnTo>
                <a:lnTo>
                  <a:pt x="2791333" y="2173567"/>
                </a:lnTo>
                <a:lnTo>
                  <a:pt x="2842996" y="2169122"/>
                </a:lnTo>
                <a:lnTo>
                  <a:pt x="2861614" y="2183079"/>
                </a:lnTo>
                <a:lnTo>
                  <a:pt x="2865310" y="2291664"/>
                </a:lnTo>
                <a:lnTo>
                  <a:pt x="2885465" y="2291664"/>
                </a:lnTo>
                <a:close/>
              </a:path>
              <a:path w="10143490" h="2771140" extrusionOk="0">
                <a:moveTo>
                  <a:pt x="2890228" y="537108"/>
                </a:moveTo>
                <a:lnTo>
                  <a:pt x="2880118" y="501929"/>
                </a:lnTo>
                <a:lnTo>
                  <a:pt x="2872333" y="493915"/>
                </a:lnTo>
                <a:lnTo>
                  <a:pt x="2868206" y="489673"/>
                </a:lnTo>
                <a:lnTo>
                  <a:pt x="2868206" y="525462"/>
                </a:lnTo>
                <a:lnTo>
                  <a:pt x="2863773" y="583742"/>
                </a:lnTo>
                <a:lnTo>
                  <a:pt x="2852940" y="595363"/>
                </a:lnTo>
                <a:lnTo>
                  <a:pt x="2826448" y="602615"/>
                </a:lnTo>
                <a:lnTo>
                  <a:pt x="2815209" y="601675"/>
                </a:lnTo>
                <a:lnTo>
                  <a:pt x="2798178" y="594131"/>
                </a:lnTo>
                <a:lnTo>
                  <a:pt x="2788094" y="579310"/>
                </a:lnTo>
                <a:lnTo>
                  <a:pt x="2782608" y="547636"/>
                </a:lnTo>
                <a:lnTo>
                  <a:pt x="2789326" y="512102"/>
                </a:lnTo>
                <a:lnTo>
                  <a:pt x="2805379" y="497573"/>
                </a:lnTo>
                <a:lnTo>
                  <a:pt x="2834221" y="493915"/>
                </a:lnTo>
                <a:lnTo>
                  <a:pt x="2858909" y="504647"/>
                </a:lnTo>
                <a:lnTo>
                  <a:pt x="2868206" y="525462"/>
                </a:lnTo>
                <a:lnTo>
                  <a:pt x="2868206" y="489673"/>
                </a:lnTo>
                <a:lnTo>
                  <a:pt x="2862986" y="484301"/>
                </a:lnTo>
                <a:lnTo>
                  <a:pt x="2836964" y="475678"/>
                </a:lnTo>
                <a:lnTo>
                  <a:pt x="2799130" y="479628"/>
                </a:lnTo>
                <a:lnTo>
                  <a:pt x="2778950" y="493229"/>
                </a:lnTo>
                <a:lnTo>
                  <a:pt x="2766606" y="515886"/>
                </a:lnTo>
                <a:lnTo>
                  <a:pt x="2762504" y="547636"/>
                </a:lnTo>
                <a:lnTo>
                  <a:pt x="2766377" y="578269"/>
                </a:lnTo>
                <a:lnTo>
                  <a:pt x="2766403" y="578485"/>
                </a:lnTo>
                <a:lnTo>
                  <a:pt x="2777947" y="601497"/>
                </a:lnTo>
                <a:lnTo>
                  <a:pt x="2778036" y="601675"/>
                </a:lnTo>
                <a:lnTo>
                  <a:pt x="2778112" y="601814"/>
                </a:lnTo>
                <a:lnTo>
                  <a:pt x="2798229" y="616254"/>
                </a:lnTo>
                <a:lnTo>
                  <a:pt x="2826702" y="621055"/>
                </a:lnTo>
                <a:lnTo>
                  <a:pt x="2853423" y="616254"/>
                </a:lnTo>
                <a:lnTo>
                  <a:pt x="2853753" y="616254"/>
                </a:lnTo>
                <a:lnTo>
                  <a:pt x="2872371" y="602615"/>
                </a:lnTo>
                <a:lnTo>
                  <a:pt x="2873883" y="601497"/>
                </a:lnTo>
                <a:lnTo>
                  <a:pt x="2886354" y="578485"/>
                </a:lnTo>
                <a:lnTo>
                  <a:pt x="2886468" y="578269"/>
                </a:lnTo>
                <a:lnTo>
                  <a:pt x="2890228" y="537108"/>
                </a:lnTo>
                <a:close/>
              </a:path>
              <a:path w="10143490" h="2771140" extrusionOk="0">
                <a:moveTo>
                  <a:pt x="2896781" y="2710370"/>
                </a:moveTo>
                <a:lnTo>
                  <a:pt x="2895358" y="2604630"/>
                </a:lnTo>
                <a:lnTo>
                  <a:pt x="2886633" y="2587828"/>
                </a:lnTo>
                <a:lnTo>
                  <a:pt x="2881871" y="2578620"/>
                </a:lnTo>
                <a:lnTo>
                  <a:pt x="2841460" y="2568575"/>
                </a:lnTo>
                <a:lnTo>
                  <a:pt x="2782557" y="2582214"/>
                </a:lnTo>
                <a:lnTo>
                  <a:pt x="2782557" y="2710370"/>
                </a:lnTo>
                <a:lnTo>
                  <a:pt x="2802648" y="2710370"/>
                </a:lnTo>
                <a:lnTo>
                  <a:pt x="2802648" y="2592260"/>
                </a:lnTo>
                <a:lnTo>
                  <a:pt x="2854312" y="2587828"/>
                </a:lnTo>
                <a:lnTo>
                  <a:pt x="2872930" y="2601772"/>
                </a:lnTo>
                <a:lnTo>
                  <a:pt x="2876626" y="2710370"/>
                </a:lnTo>
                <a:lnTo>
                  <a:pt x="2896781" y="2710370"/>
                </a:lnTo>
                <a:close/>
              </a:path>
              <a:path w="10143490" h="2771140" extrusionOk="0">
                <a:moveTo>
                  <a:pt x="2943580" y="58889"/>
                </a:moveTo>
                <a:lnTo>
                  <a:pt x="2923489" y="58889"/>
                </a:lnTo>
                <a:lnTo>
                  <a:pt x="2923489" y="142621"/>
                </a:lnTo>
                <a:lnTo>
                  <a:pt x="2921101" y="161061"/>
                </a:lnTo>
                <a:lnTo>
                  <a:pt x="2908719" y="178168"/>
                </a:lnTo>
                <a:lnTo>
                  <a:pt x="2885198" y="183654"/>
                </a:lnTo>
                <a:lnTo>
                  <a:pt x="2861551" y="178168"/>
                </a:lnTo>
                <a:lnTo>
                  <a:pt x="2849257" y="161061"/>
                </a:lnTo>
                <a:lnTo>
                  <a:pt x="2846959" y="58889"/>
                </a:lnTo>
                <a:lnTo>
                  <a:pt x="2826867" y="58889"/>
                </a:lnTo>
                <a:lnTo>
                  <a:pt x="2826867" y="147116"/>
                </a:lnTo>
                <a:lnTo>
                  <a:pt x="2830639" y="170764"/>
                </a:lnTo>
                <a:lnTo>
                  <a:pt x="2847492" y="192392"/>
                </a:lnTo>
                <a:lnTo>
                  <a:pt x="2885198" y="202361"/>
                </a:lnTo>
                <a:lnTo>
                  <a:pt x="2898368" y="201472"/>
                </a:lnTo>
                <a:lnTo>
                  <a:pt x="2919895" y="194360"/>
                </a:lnTo>
                <a:lnTo>
                  <a:pt x="2931223" y="183654"/>
                </a:lnTo>
                <a:lnTo>
                  <a:pt x="2934944" y="180136"/>
                </a:lnTo>
                <a:lnTo>
                  <a:pt x="2942615" y="159613"/>
                </a:lnTo>
                <a:lnTo>
                  <a:pt x="2943580" y="58889"/>
                </a:lnTo>
                <a:close/>
              </a:path>
              <a:path w="10143490" h="2771140" extrusionOk="0">
                <a:moveTo>
                  <a:pt x="2949714" y="1872970"/>
                </a:moveTo>
                <a:lnTo>
                  <a:pt x="2948330" y="1767243"/>
                </a:lnTo>
                <a:lnTo>
                  <a:pt x="2939618" y="1750428"/>
                </a:lnTo>
                <a:lnTo>
                  <a:pt x="2934855" y="1741233"/>
                </a:lnTo>
                <a:lnTo>
                  <a:pt x="2894457" y="1731187"/>
                </a:lnTo>
                <a:lnTo>
                  <a:pt x="2835541" y="1744827"/>
                </a:lnTo>
                <a:lnTo>
                  <a:pt x="2835541" y="1872970"/>
                </a:lnTo>
                <a:lnTo>
                  <a:pt x="2855633" y="1872970"/>
                </a:lnTo>
                <a:lnTo>
                  <a:pt x="2855633" y="1754873"/>
                </a:lnTo>
                <a:lnTo>
                  <a:pt x="2907296" y="1750428"/>
                </a:lnTo>
                <a:lnTo>
                  <a:pt x="2925915" y="1764385"/>
                </a:lnTo>
                <a:lnTo>
                  <a:pt x="2929623" y="1872970"/>
                </a:lnTo>
                <a:lnTo>
                  <a:pt x="2949714" y="1872970"/>
                </a:lnTo>
                <a:close/>
              </a:path>
              <a:path w="10143490" h="2771140" extrusionOk="0">
                <a:moveTo>
                  <a:pt x="3004401" y="476732"/>
                </a:moveTo>
                <a:lnTo>
                  <a:pt x="2931210" y="488734"/>
                </a:lnTo>
                <a:lnTo>
                  <a:pt x="2931210" y="616889"/>
                </a:lnTo>
                <a:lnTo>
                  <a:pt x="2951353" y="616889"/>
                </a:lnTo>
                <a:lnTo>
                  <a:pt x="2951353" y="498513"/>
                </a:lnTo>
                <a:lnTo>
                  <a:pt x="3004401" y="494601"/>
                </a:lnTo>
                <a:lnTo>
                  <a:pt x="3004401" y="476732"/>
                </a:lnTo>
                <a:close/>
              </a:path>
              <a:path w="10143490" h="2771140" extrusionOk="0">
                <a:moveTo>
                  <a:pt x="3012275" y="58889"/>
                </a:moveTo>
                <a:lnTo>
                  <a:pt x="2992183" y="58889"/>
                </a:lnTo>
                <a:lnTo>
                  <a:pt x="2992183" y="198183"/>
                </a:lnTo>
                <a:lnTo>
                  <a:pt x="3012275" y="198183"/>
                </a:lnTo>
                <a:lnTo>
                  <a:pt x="3012275" y="58889"/>
                </a:lnTo>
                <a:close/>
              </a:path>
              <a:path w="10143490" h="2771140" extrusionOk="0">
                <a:moveTo>
                  <a:pt x="3013443" y="12001"/>
                </a:moveTo>
                <a:lnTo>
                  <a:pt x="2991066" y="12001"/>
                </a:lnTo>
                <a:lnTo>
                  <a:pt x="2991066" y="34036"/>
                </a:lnTo>
                <a:lnTo>
                  <a:pt x="3013443" y="34036"/>
                </a:lnTo>
                <a:lnTo>
                  <a:pt x="3013443" y="12001"/>
                </a:lnTo>
                <a:close/>
              </a:path>
              <a:path w="10143490" h="2771140" extrusionOk="0">
                <a:moveTo>
                  <a:pt x="3017355" y="955802"/>
                </a:moveTo>
                <a:lnTo>
                  <a:pt x="3007245" y="920623"/>
                </a:lnTo>
                <a:lnTo>
                  <a:pt x="2999460" y="912609"/>
                </a:lnTo>
                <a:lnTo>
                  <a:pt x="2995333" y="908367"/>
                </a:lnTo>
                <a:lnTo>
                  <a:pt x="2995333" y="944156"/>
                </a:lnTo>
                <a:lnTo>
                  <a:pt x="2990913" y="1002436"/>
                </a:lnTo>
                <a:lnTo>
                  <a:pt x="2980067" y="1014069"/>
                </a:lnTo>
                <a:lnTo>
                  <a:pt x="2953575" y="1021308"/>
                </a:lnTo>
                <a:lnTo>
                  <a:pt x="2942336" y="1020368"/>
                </a:lnTo>
                <a:lnTo>
                  <a:pt x="2925305" y="1012837"/>
                </a:lnTo>
                <a:lnTo>
                  <a:pt x="2915221" y="998004"/>
                </a:lnTo>
                <a:lnTo>
                  <a:pt x="2909735" y="966330"/>
                </a:lnTo>
                <a:lnTo>
                  <a:pt x="2916453" y="930795"/>
                </a:lnTo>
                <a:lnTo>
                  <a:pt x="2932506" y="916279"/>
                </a:lnTo>
                <a:lnTo>
                  <a:pt x="2961360" y="912609"/>
                </a:lnTo>
                <a:lnTo>
                  <a:pt x="2986049" y="923340"/>
                </a:lnTo>
                <a:lnTo>
                  <a:pt x="2995333" y="944156"/>
                </a:lnTo>
                <a:lnTo>
                  <a:pt x="2995333" y="908367"/>
                </a:lnTo>
                <a:lnTo>
                  <a:pt x="2990113" y="902995"/>
                </a:lnTo>
                <a:lnTo>
                  <a:pt x="2964065" y="894372"/>
                </a:lnTo>
                <a:lnTo>
                  <a:pt x="2926257" y="898321"/>
                </a:lnTo>
                <a:lnTo>
                  <a:pt x="2906090" y="911923"/>
                </a:lnTo>
                <a:lnTo>
                  <a:pt x="2893758" y="934593"/>
                </a:lnTo>
                <a:lnTo>
                  <a:pt x="2889643" y="966330"/>
                </a:lnTo>
                <a:lnTo>
                  <a:pt x="2893504" y="996975"/>
                </a:lnTo>
                <a:lnTo>
                  <a:pt x="2893530" y="997191"/>
                </a:lnTo>
                <a:lnTo>
                  <a:pt x="2905087" y="1020191"/>
                </a:lnTo>
                <a:lnTo>
                  <a:pt x="2905163" y="1020368"/>
                </a:lnTo>
                <a:lnTo>
                  <a:pt x="2905239" y="1020508"/>
                </a:lnTo>
                <a:lnTo>
                  <a:pt x="2925356" y="1034948"/>
                </a:lnTo>
                <a:lnTo>
                  <a:pt x="2953842" y="1039761"/>
                </a:lnTo>
                <a:lnTo>
                  <a:pt x="2980550" y="1034948"/>
                </a:lnTo>
                <a:lnTo>
                  <a:pt x="2980893" y="1034948"/>
                </a:lnTo>
                <a:lnTo>
                  <a:pt x="2999498" y="1021308"/>
                </a:lnTo>
                <a:lnTo>
                  <a:pt x="3001010" y="1020191"/>
                </a:lnTo>
                <a:lnTo>
                  <a:pt x="3013481" y="997191"/>
                </a:lnTo>
                <a:lnTo>
                  <a:pt x="3013595" y="996975"/>
                </a:lnTo>
                <a:lnTo>
                  <a:pt x="3017355" y="955802"/>
                </a:lnTo>
                <a:close/>
              </a:path>
              <a:path w="10143490" h="2771140" extrusionOk="0">
                <a:moveTo>
                  <a:pt x="3047174" y="2184768"/>
                </a:moveTo>
                <a:lnTo>
                  <a:pt x="3044583" y="2169655"/>
                </a:lnTo>
                <a:lnTo>
                  <a:pt x="3043453" y="2168550"/>
                </a:lnTo>
                <a:lnTo>
                  <a:pt x="3034385" y="2159609"/>
                </a:lnTo>
                <a:lnTo>
                  <a:pt x="3027083" y="2157361"/>
                </a:lnTo>
                <a:lnTo>
                  <a:pt x="3027083" y="2267674"/>
                </a:lnTo>
                <a:lnTo>
                  <a:pt x="2989694" y="2277389"/>
                </a:lnTo>
                <a:lnTo>
                  <a:pt x="2979051" y="2276513"/>
                </a:lnTo>
                <a:lnTo>
                  <a:pt x="2962719" y="2269413"/>
                </a:lnTo>
                <a:lnTo>
                  <a:pt x="2952737" y="2255393"/>
                </a:lnTo>
                <a:lnTo>
                  <a:pt x="2947225" y="2225802"/>
                </a:lnTo>
                <a:lnTo>
                  <a:pt x="2957969" y="2181872"/>
                </a:lnTo>
                <a:lnTo>
                  <a:pt x="2970631" y="2173097"/>
                </a:lnTo>
                <a:lnTo>
                  <a:pt x="2995561" y="2168550"/>
                </a:lnTo>
                <a:lnTo>
                  <a:pt x="3025597" y="2178431"/>
                </a:lnTo>
                <a:lnTo>
                  <a:pt x="3027007" y="2263178"/>
                </a:lnTo>
                <a:lnTo>
                  <a:pt x="3027083" y="2267674"/>
                </a:lnTo>
                <a:lnTo>
                  <a:pt x="3027083" y="2157361"/>
                </a:lnTo>
                <a:lnTo>
                  <a:pt x="3003766" y="2150148"/>
                </a:lnTo>
                <a:lnTo>
                  <a:pt x="2955798" y="2158708"/>
                </a:lnTo>
                <a:lnTo>
                  <a:pt x="2935859" y="2179904"/>
                </a:lnTo>
                <a:lnTo>
                  <a:pt x="2926029" y="2225802"/>
                </a:lnTo>
                <a:lnTo>
                  <a:pt x="2933001" y="2263178"/>
                </a:lnTo>
                <a:lnTo>
                  <a:pt x="2953943" y="2287498"/>
                </a:lnTo>
                <a:lnTo>
                  <a:pt x="2989694" y="2295842"/>
                </a:lnTo>
                <a:lnTo>
                  <a:pt x="3027083" y="2286444"/>
                </a:lnTo>
                <a:lnTo>
                  <a:pt x="3027083" y="2298065"/>
                </a:lnTo>
                <a:lnTo>
                  <a:pt x="3022435" y="2316403"/>
                </a:lnTo>
                <a:lnTo>
                  <a:pt x="3007195" y="2325255"/>
                </a:lnTo>
                <a:lnTo>
                  <a:pt x="2946958" y="2321534"/>
                </a:lnTo>
                <a:lnTo>
                  <a:pt x="2946958" y="2340521"/>
                </a:lnTo>
                <a:lnTo>
                  <a:pt x="2971241" y="2346172"/>
                </a:lnTo>
                <a:lnTo>
                  <a:pt x="3025076" y="2339454"/>
                </a:lnTo>
                <a:lnTo>
                  <a:pt x="3038373" y="2325255"/>
                </a:lnTo>
                <a:lnTo>
                  <a:pt x="3042996" y="2320328"/>
                </a:lnTo>
                <a:lnTo>
                  <a:pt x="3044317" y="2277707"/>
                </a:lnTo>
                <a:lnTo>
                  <a:pt x="3044329" y="2277389"/>
                </a:lnTo>
                <a:lnTo>
                  <a:pt x="3047174" y="2184768"/>
                </a:lnTo>
                <a:close/>
              </a:path>
              <a:path w="10143490" h="2771140" extrusionOk="0">
                <a:moveTo>
                  <a:pt x="3054312" y="2607272"/>
                </a:moveTo>
                <a:lnTo>
                  <a:pt x="3045434" y="2587828"/>
                </a:lnTo>
                <a:lnTo>
                  <a:pt x="3042310" y="2581008"/>
                </a:lnTo>
                <a:lnTo>
                  <a:pt x="3015602" y="2569210"/>
                </a:lnTo>
                <a:lnTo>
                  <a:pt x="2952407" y="2579992"/>
                </a:lnTo>
                <a:lnTo>
                  <a:pt x="2952407" y="2600083"/>
                </a:lnTo>
                <a:lnTo>
                  <a:pt x="2958388" y="2595435"/>
                </a:lnTo>
                <a:lnTo>
                  <a:pt x="2982023" y="2587828"/>
                </a:lnTo>
                <a:lnTo>
                  <a:pt x="3019209" y="2590927"/>
                </a:lnTo>
                <a:lnTo>
                  <a:pt x="3031579" y="2603931"/>
                </a:lnTo>
                <a:lnTo>
                  <a:pt x="3032328" y="2628366"/>
                </a:lnTo>
                <a:lnTo>
                  <a:pt x="3032442" y="2632392"/>
                </a:lnTo>
                <a:lnTo>
                  <a:pt x="3032493" y="2634069"/>
                </a:lnTo>
                <a:lnTo>
                  <a:pt x="3020466" y="2628366"/>
                </a:lnTo>
                <a:lnTo>
                  <a:pt x="2955696" y="2632392"/>
                </a:lnTo>
                <a:lnTo>
                  <a:pt x="2942348" y="2650083"/>
                </a:lnTo>
                <a:lnTo>
                  <a:pt x="2940304" y="2687472"/>
                </a:lnTo>
                <a:lnTo>
                  <a:pt x="2951137" y="2702699"/>
                </a:lnTo>
                <a:lnTo>
                  <a:pt x="2992336" y="2714536"/>
                </a:lnTo>
                <a:lnTo>
                  <a:pt x="3031998" y="2710840"/>
                </a:lnTo>
                <a:lnTo>
                  <a:pt x="3051352" y="2697988"/>
                </a:lnTo>
                <a:lnTo>
                  <a:pt x="3053575" y="2692501"/>
                </a:lnTo>
                <a:lnTo>
                  <a:pt x="3054312" y="2690647"/>
                </a:lnTo>
                <a:lnTo>
                  <a:pt x="3054312" y="2654541"/>
                </a:lnTo>
                <a:lnTo>
                  <a:pt x="3040672" y="2654541"/>
                </a:lnTo>
                <a:lnTo>
                  <a:pt x="3033128" y="2654541"/>
                </a:lnTo>
                <a:lnTo>
                  <a:pt x="3033941" y="2681389"/>
                </a:lnTo>
                <a:lnTo>
                  <a:pt x="3033953" y="2681871"/>
                </a:lnTo>
                <a:lnTo>
                  <a:pt x="3030778" y="2692285"/>
                </a:lnTo>
                <a:lnTo>
                  <a:pt x="2973197" y="2692501"/>
                </a:lnTo>
                <a:lnTo>
                  <a:pt x="2960713" y="2681389"/>
                </a:lnTo>
                <a:lnTo>
                  <a:pt x="2958858" y="2660459"/>
                </a:lnTo>
                <a:lnTo>
                  <a:pt x="2968333" y="2649512"/>
                </a:lnTo>
                <a:lnTo>
                  <a:pt x="2995409" y="2642806"/>
                </a:lnTo>
                <a:lnTo>
                  <a:pt x="3033064" y="2652560"/>
                </a:lnTo>
                <a:lnTo>
                  <a:pt x="3032760" y="2642806"/>
                </a:lnTo>
                <a:lnTo>
                  <a:pt x="3032976" y="2649512"/>
                </a:lnTo>
                <a:lnTo>
                  <a:pt x="3033064" y="2652560"/>
                </a:lnTo>
                <a:lnTo>
                  <a:pt x="3040240" y="2652560"/>
                </a:lnTo>
                <a:lnTo>
                  <a:pt x="3054312" y="2652560"/>
                </a:lnTo>
                <a:lnTo>
                  <a:pt x="3054312" y="2607272"/>
                </a:lnTo>
                <a:close/>
              </a:path>
              <a:path w="10143490" h="2771140" extrusionOk="0">
                <a:moveTo>
                  <a:pt x="3121850" y="2518041"/>
                </a:moveTo>
                <a:lnTo>
                  <a:pt x="3101695" y="2518041"/>
                </a:lnTo>
                <a:lnTo>
                  <a:pt x="3101695" y="2710370"/>
                </a:lnTo>
                <a:lnTo>
                  <a:pt x="3121850" y="2710370"/>
                </a:lnTo>
                <a:lnTo>
                  <a:pt x="3121850" y="2518041"/>
                </a:lnTo>
                <a:close/>
              </a:path>
              <a:path w="10143490" h="2771140" extrusionOk="0">
                <a:moveTo>
                  <a:pt x="3128886" y="570839"/>
                </a:moveTo>
                <a:lnTo>
                  <a:pt x="3122117" y="555561"/>
                </a:lnTo>
                <a:lnTo>
                  <a:pt x="3054477" y="521563"/>
                </a:lnTo>
                <a:lnTo>
                  <a:pt x="3055963" y="501218"/>
                </a:lnTo>
                <a:lnTo>
                  <a:pt x="3068015" y="495084"/>
                </a:lnTo>
                <a:lnTo>
                  <a:pt x="3090176" y="493496"/>
                </a:lnTo>
                <a:lnTo>
                  <a:pt x="3121368" y="506082"/>
                </a:lnTo>
                <a:lnTo>
                  <a:pt x="3121368" y="493496"/>
                </a:lnTo>
                <a:lnTo>
                  <a:pt x="3121368" y="485940"/>
                </a:lnTo>
                <a:lnTo>
                  <a:pt x="3075686" y="475094"/>
                </a:lnTo>
                <a:lnTo>
                  <a:pt x="3040037" y="491807"/>
                </a:lnTo>
                <a:lnTo>
                  <a:pt x="3032849" y="522249"/>
                </a:lnTo>
                <a:lnTo>
                  <a:pt x="3039834" y="537324"/>
                </a:lnTo>
                <a:lnTo>
                  <a:pt x="3107309" y="571373"/>
                </a:lnTo>
                <a:lnTo>
                  <a:pt x="3105823" y="592404"/>
                </a:lnTo>
                <a:lnTo>
                  <a:pt x="3094088" y="600608"/>
                </a:lnTo>
                <a:lnTo>
                  <a:pt x="3077273" y="602615"/>
                </a:lnTo>
                <a:lnTo>
                  <a:pt x="3032315" y="588124"/>
                </a:lnTo>
                <a:lnTo>
                  <a:pt x="3032315" y="609320"/>
                </a:lnTo>
                <a:lnTo>
                  <a:pt x="3078645" y="621055"/>
                </a:lnTo>
                <a:lnTo>
                  <a:pt x="3109899" y="613613"/>
                </a:lnTo>
                <a:lnTo>
                  <a:pt x="3119932" y="602615"/>
                </a:lnTo>
                <a:lnTo>
                  <a:pt x="3124670" y="597420"/>
                </a:lnTo>
                <a:lnTo>
                  <a:pt x="3128797" y="571373"/>
                </a:lnTo>
                <a:lnTo>
                  <a:pt x="3128886" y="570839"/>
                </a:lnTo>
                <a:close/>
              </a:path>
              <a:path w="10143490" h="2771140" extrusionOk="0">
                <a:moveTo>
                  <a:pt x="3134118" y="58039"/>
                </a:moveTo>
                <a:lnTo>
                  <a:pt x="3060979" y="70040"/>
                </a:lnTo>
                <a:lnTo>
                  <a:pt x="3060979" y="198183"/>
                </a:lnTo>
                <a:lnTo>
                  <a:pt x="3081070" y="198183"/>
                </a:lnTo>
                <a:lnTo>
                  <a:pt x="3081070" y="79819"/>
                </a:lnTo>
                <a:lnTo>
                  <a:pt x="3134118" y="75907"/>
                </a:lnTo>
                <a:lnTo>
                  <a:pt x="3134118" y="58039"/>
                </a:lnTo>
                <a:close/>
              </a:path>
              <a:path w="10143490" h="2771140" extrusionOk="0">
                <a:moveTo>
                  <a:pt x="3197314" y="588975"/>
                </a:moveTo>
                <a:lnTo>
                  <a:pt x="3169386" y="588975"/>
                </a:lnTo>
                <a:lnTo>
                  <a:pt x="3169386" y="616889"/>
                </a:lnTo>
                <a:lnTo>
                  <a:pt x="3197314" y="616889"/>
                </a:lnTo>
                <a:lnTo>
                  <a:pt x="3197314" y="588975"/>
                </a:lnTo>
                <a:close/>
              </a:path>
              <a:path w="10143490" h="2771140" extrusionOk="0">
                <a:moveTo>
                  <a:pt x="3200641" y="1823275"/>
                </a:moveTo>
                <a:lnTo>
                  <a:pt x="3198342" y="1772551"/>
                </a:lnTo>
                <a:lnTo>
                  <a:pt x="3187217" y="1751545"/>
                </a:lnTo>
                <a:lnTo>
                  <a:pt x="3186633" y="1750428"/>
                </a:lnTo>
                <a:lnTo>
                  <a:pt x="3185452" y="1749590"/>
                </a:lnTo>
                <a:lnTo>
                  <a:pt x="3180753" y="1746224"/>
                </a:lnTo>
                <a:lnTo>
                  <a:pt x="3180753" y="1794052"/>
                </a:lnTo>
                <a:lnTo>
                  <a:pt x="3170707" y="1845221"/>
                </a:lnTo>
                <a:lnTo>
                  <a:pt x="3158350" y="1854149"/>
                </a:lnTo>
                <a:lnTo>
                  <a:pt x="3134118" y="1858695"/>
                </a:lnTo>
                <a:lnTo>
                  <a:pt x="3102914" y="1851672"/>
                </a:lnTo>
                <a:lnTo>
                  <a:pt x="3101175" y="1759623"/>
                </a:lnTo>
                <a:lnTo>
                  <a:pt x="3106940" y="1756295"/>
                </a:lnTo>
                <a:lnTo>
                  <a:pt x="3152406" y="1751545"/>
                </a:lnTo>
                <a:lnTo>
                  <a:pt x="3173780" y="1766874"/>
                </a:lnTo>
                <a:lnTo>
                  <a:pt x="3180753" y="1794052"/>
                </a:lnTo>
                <a:lnTo>
                  <a:pt x="3180753" y="1746224"/>
                </a:lnTo>
                <a:lnTo>
                  <a:pt x="3166783" y="1736178"/>
                </a:lnTo>
                <a:lnTo>
                  <a:pt x="3138563" y="1731454"/>
                </a:lnTo>
                <a:lnTo>
                  <a:pt x="3101175" y="1740852"/>
                </a:lnTo>
                <a:lnTo>
                  <a:pt x="3101175" y="1674774"/>
                </a:lnTo>
                <a:lnTo>
                  <a:pt x="3081070" y="1674774"/>
                </a:lnTo>
                <a:lnTo>
                  <a:pt x="3081070" y="1854835"/>
                </a:lnTo>
                <a:lnTo>
                  <a:pt x="3092500" y="1869325"/>
                </a:lnTo>
                <a:lnTo>
                  <a:pt x="3136074" y="1877148"/>
                </a:lnTo>
                <a:lnTo>
                  <a:pt x="3165741" y="1872234"/>
                </a:lnTo>
                <a:lnTo>
                  <a:pt x="3184144" y="1859000"/>
                </a:lnTo>
                <a:lnTo>
                  <a:pt x="3184283" y="1858695"/>
                </a:lnTo>
                <a:lnTo>
                  <a:pt x="3200641" y="1823275"/>
                </a:lnTo>
                <a:close/>
              </a:path>
              <a:path w="10143490" h="2771140" extrusionOk="0">
                <a:moveTo>
                  <a:pt x="3260242" y="944867"/>
                </a:moveTo>
                <a:lnTo>
                  <a:pt x="3252038" y="913041"/>
                </a:lnTo>
                <a:lnTo>
                  <a:pt x="3251149" y="909599"/>
                </a:lnTo>
                <a:lnTo>
                  <a:pt x="3237344" y="899922"/>
                </a:lnTo>
                <a:lnTo>
                  <a:pt x="3198050" y="893800"/>
                </a:lnTo>
                <a:lnTo>
                  <a:pt x="3159785" y="907948"/>
                </a:lnTo>
                <a:lnTo>
                  <a:pt x="3157651" y="903833"/>
                </a:lnTo>
                <a:lnTo>
                  <a:pt x="3117304" y="893800"/>
                </a:lnTo>
                <a:lnTo>
                  <a:pt x="3058388" y="907440"/>
                </a:lnTo>
                <a:lnTo>
                  <a:pt x="3058388" y="1035583"/>
                </a:lnTo>
                <a:lnTo>
                  <a:pt x="3078480" y="1035583"/>
                </a:lnTo>
                <a:lnTo>
                  <a:pt x="3078480" y="917473"/>
                </a:lnTo>
                <a:lnTo>
                  <a:pt x="3130156" y="913041"/>
                </a:lnTo>
                <a:lnTo>
                  <a:pt x="3148711" y="926998"/>
                </a:lnTo>
                <a:lnTo>
                  <a:pt x="3152470" y="1035583"/>
                </a:lnTo>
                <a:lnTo>
                  <a:pt x="3172561" y="1035583"/>
                </a:lnTo>
                <a:lnTo>
                  <a:pt x="3172561" y="944867"/>
                </a:lnTo>
                <a:lnTo>
                  <a:pt x="3171164" y="929843"/>
                </a:lnTo>
                <a:lnTo>
                  <a:pt x="3167646" y="923086"/>
                </a:lnTo>
                <a:lnTo>
                  <a:pt x="3167316" y="922439"/>
                </a:lnTo>
                <a:lnTo>
                  <a:pt x="3178695" y="916101"/>
                </a:lnTo>
                <a:lnTo>
                  <a:pt x="3217773" y="913041"/>
                </a:lnTo>
                <a:lnTo>
                  <a:pt x="3236391" y="926998"/>
                </a:lnTo>
                <a:lnTo>
                  <a:pt x="3240151" y="1035583"/>
                </a:lnTo>
                <a:lnTo>
                  <a:pt x="3260242" y="1035583"/>
                </a:lnTo>
                <a:lnTo>
                  <a:pt x="3260242" y="944867"/>
                </a:lnTo>
                <a:close/>
              </a:path>
              <a:path w="10143490" h="2771140" extrusionOk="0">
                <a:moveTo>
                  <a:pt x="3274199" y="132003"/>
                </a:moveTo>
                <a:lnTo>
                  <a:pt x="3271202" y="116408"/>
                </a:lnTo>
                <a:lnTo>
                  <a:pt x="3270656" y="113601"/>
                </a:lnTo>
                <a:lnTo>
                  <a:pt x="3265233" y="85432"/>
                </a:lnTo>
                <a:lnTo>
                  <a:pt x="3257626" y="76492"/>
                </a:lnTo>
                <a:lnTo>
                  <a:pt x="3252571" y="70548"/>
                </a:lnTo>
                <a:lnTo>
                  <a:pt x="3252571" y="113601"/>
                </a:lnTo>
                <a:lnTo>
                  <a:pt x="3175241" y="113601"/>
                </a:lnTo>
                <a:lnTo>
                  <a:pt x="3184512" y="83159"/>
                </a:lnTo>
                <a:lnTo>
                  <a:pt x="3196628" y="76492"/>
                </a:lnTo>
                <a:lnTo>
                  <a:pt x="3230588" y="77381"/>
                </a:lnTo>
                <a:lnTo>
                  <a:pt x="3247009" y="90957"/>
                </a:lnTo>
                <a:lnTo>
                  <a:pt x="3252571" y="113601"/>
                </a:lnTo>
                <a:lnTo>
                  <a:pt x="3252571" y="70548"/>
                </a:lnTo>
                <a:lnTo>
                  <a:pt x="3249091" y="66446"/>
                </a:lnTo>
                <a:lnTo>
                  <a:pt x="3223958" y="57023"/>
                </a:lnTo>
                <a:lnTo>
                  <a:pt x="3187865" y="60934"/>
                </a:lnTo>
                <a:lnTo>
                  <a:pt x="3168383" y="74536"/>
                </a:lnTo>
                <a:lnTo>
                  <a:pt x="3156254" y="96926"/>
                </a:lnTo>
                <a:lnTo>
                  <a:pt x="3152686" y="140157"/>
                </a:lnTo>
                <a:lnTo>
                  <a:pt x="3164344" y="177165"/>
                </a:lnTo>
                <a:lnTo>
                  <a:pt x="3182353" y="194271"/>
                </a:lnTo>
                <a:lnTo>
                  <a:pt x="3216719" y="202361"/>
                </a:lnTo>
                <a:lnTo>
                  <a:pt x="3265589" y="192582"/>
                </a:lnTo>
                <a:lnTo>
                  <a:pt x="3265589" y="180644"/>
                </a:lnTo>
                <a:lnTo>
                  <a:pt x="3265589" y="171919"/>
                </a:lnTo>
                <a:lnTo>
                  <a:pt x="3198711" y="180644"/>
                </a:lnTo>
                <a:lnTo>
                  <a:pt x="3184309" y="170802"/>
                </a:lnTo>
                <a:lnTo>
                  <a:pt x="3175495" y="154419"/>
                </a:lnTo>
                <a:lnTo>
                  <a:pt x="3173692" y="132003"/>
                </a:lnTo>
                <a:lnTo>
                  <a:pt x="3274199" y="132003"/>
                </a:lnTo>
                <a:close/>
              </a:path>
              <a:path w="10143490" h="2771140" extrusionOk="0">
                <a:moveTo>
                  <a:pt x="3288538" y="2188578"/>
                </a:moveTo>
                <a:lnTo>
                  <a:pt x="3279648" y="2169122"/>
                </a:lnTo>
                <a:lnTo>
                  <a:pt x="3276536" y="2162302"/>
                </a:lnTo>
                <a:lnTo>
                  <a:pt x="3249828" y="2150516"/>
                </a:lnTo>
                <a:lnTo>
                  <a:pt x="3186633" y="2161298"/>
                </a:lnTo>
                <a:lnTo>
                  <a:pt x="3186633" y="2181390"/>
                </a:lnTo>
                <a:lnTo>
                  <a:pt x="3192602" y="2176742"/>
                </a:lnTo>
                <a:lnTo>
                  <a:pt x="3216249" y="2169122"/>
                </a:lnTo>
                <a:lnTo>
                  <a:pt x="3253422" y="2172233"/>
                </a:lnTo>
                <a:lnTo>
                  <a:pt x="3265792" y="2185225"/>
                </a:lnTo>
                <a:lnTo>
                  <a:pt x="3266541" y="2209673"/>
                </a:lnTo>
                <a:lnTo>
                  <a:pt x="3266668" y="2213686"/>
                </a:lnTo>
                <a:lnTo>
                  <a:pt x="3266719" y="2215375"/>
                </a:lnTo>
                <a:lnTo>
                  <a:pt x="3254692" y="2209673"/>
                </a:lnTo>
                <a:lnTo>
                  <a:pt x="3189909" y="2213686"/>
                </a:lnTo>
                <a:lnTo>
                  <a:pt x="3176574" y="2231390"/>
                </a:lnTo>
                <a:lnTo>
                  <a:pt x="3174517" y="2268778"/>
                </a:lnTo>
                <a:lnTo>
                  <a:pt x="3185363" y="2284006"/>
                </a:lnTo>
                <a:lnTo>
                  <a:pt x="3226562" y="2295842"/>
                </a:lnTo>
                <a:lnTo>
                  <a:pt x="3266224" y="2292146"/>
                </a:lnTo>
                <a:lnTo>
                  <a:pt x="3285579" y="2279294"/>
                </a:lnTo>
                <a:lnTo>
                  <a:pt x="3287788" y="2273795"/>
                </a:lnTo>
                <a:lnTo>
                  <a:pt x="3288538" y="2271953"/>
                </a:lnTo>
                <a:lnTo>
                  <a:pt x="3288538" y="2235847"/>
                </a:lnTo>
                <a:lnTo>
                  <a:pt x="3274898" y="2235847"/>
                </a:lnTo>
                <a:lnTo>
                  <a:pt x="3267341" y="2235847"/>
                </a:lnTo>
                <a:lnTo>
                  <a:pt x="3268167" y="2262695"/>
                </a:lnTo>
                <a:lnTo>
                  <a:pt x="3268180" y="2263178"/>
                </a:lnTo>
                <a:lnTo>
                  <a:pt x="3265005" y="2273592"/>
                </a:lnTo>
                <a:lnTo>
                  <a:pt x="3207410" y="2273795"/>
                </a:lnTo>
                <a:lnTo>
                  <a:pt x="3194939" y="2262695"/>
                </a:lnTo>
                <a:lnTo>
                  <a:pt x="3193084" y="2241766"/>
                </a:lnTo>
                <a:lnTo>
                  <a:pt x="3202546" y="2230818"/>
                </a:lnTo>
                <a:lnTo>
                  <a:pt x="3229622" y="2224100"/>
                </a:lnTo>
                <a:lnTo>
                  <a:pt x="3267278" y="2233866"/>
                </a:lnTo>
                <a:lnTo>
                  <a:pt x="3267049" y="2226462"/>
                </a:lnTo>
                <a:lnTo>
                  <a:pt x="3267189" y="2230818"/>
                </a:lnTo>
                <a:lnTo>
                  <a:pt x="3267278" y="2233866"/>
                </a:lnTo>
                <a:lnTo>
                  <a:pt x="3274466" y="2233866"/>
                </a:lnTo>
                <a:lnTo>
                  <a:pt x="3288538" y="2233866"/>
                </a:lnTo>
                <a:lnTo>
                  <a:pt x="3288538" y="2188578"/>
                </a:lnTo>
                <a:close/>
              </a:path>
              <a:path w="10143490" h="2771140" extrusionOk="0">
                <a:moveTo>
                  <a:pt x="3326346" y="2570213"/>
                </a:moveTo>
                <a:lnTo>
                  <a:pt x="3253206" y="2582214"/>
                </a:lnTo>
                <a:lnTo>
                  <a:pt x="3253206" y="2710370"/>
                </a:lnTo>
                <a:lnTo>
                  <a:pt x="3273310" y="2710370"/>
                </a:lnTo>
                <a:lnTo>
                  <a:pt x="3273310" y="2591993"/>
                </a:lnTo>
                <a:lnTo>
                  <a:pt x="3326346" y="2588082"/>
                </a:lnTo>
                <a:lnTo>
                  <a:pt x="3326346" y="2570213"/>
                </a:lnTo>
                <a:close/>
              </a:path>
              <a:path w="10143490" h="2771140" extrusionOk="0">
                <a:moveTo>
                  <a:pt x="3357867" y="1806790"/>
                </a:moveTo>
                <a:lnTo>
                  <a:pt x="3354857" y="1791195"/>
                </a:lnTo>
                <a:lnTo>
                  <a:pt x="3354311" y="1788388"/>
                </a:lnTo>
                <a:lnTo>
                  <a:pt x="3348863" y="1760207"/>
                </a:lnTo>
                <a:lnTo>
                  <a:pt x="3341281" y="1751279"/>
                </a:lnTo>
                <a:lnTo>
                  <a:pt x="3336226" y="1745335"/>
                </a:lnTo>
                <a:lnTo>
                  <a:pt x="3336226" y="1788388"/>
                </a:lnTo>
                <a:lnTo>
                  <a:pt x="3258896" y="1788388"/>
                </a:lnTo>
                <a:lnTo>
                  <a:pt x="3268129" y="1757934"/>
                </a:lnTo>
                <a:lnTo>
                  <a:pt x="3280232" y="1751279"/>
                </a:lnTo>
                <a:lnTo>
                  <a:pt x="3314242" y="1752155"/>
                </a:lnTo>
                <a:lnTo>
                  <a:pt x="3330651" y="1765744"/>
                </a:lnTo>
                <a:lnTo>
                  <a:pt x="3336226" y="1788388"/>
                </a:lnTo>
                <a:lnTo>
                  <a:pt x="3336226" y="1745335"/>
                </a:lnTo>
                <a:lnTo>
                  <a:pt x="3332746" y="1741233"/>
                </a:lnTo>
                <a:lnTo>
                  <a:pt x="3307613" y="1731810"/>
                </a:lnTo>
                <a:lnTo>
                  <a:pt x="3271532" y="1735709"/>
                </a:lnTo>
                <a:lnTo>
                  <a:pt x="3252051" y="1749323"/>
                </a:lnTo>
                <a:lnTo>
                  <a:pt x="3239909" y="1771713"/>
                </a:lnTo>
                <a:lnTo>
                  <a:pt x="3236353" y="1814944"/>
                </a:lnTo>
                <a:lnTo>
                  <a:pt x="3247999" y="1851952"/>
                </a:lnTo>
                <a:lnTo>
                  <a:pt x="3266008" y="1869059"/>
                </a:lnTo>
                <a:lnTo>
                  <a:pt x="3300336" y="1877148"/>
                </a:lnTo>
                <a:lnTo>
                  <a:pt x="3349193" y="1867369"/>
                </a:lnTo>
                <a:lnTo>
                  <a:pt x="3349193" y="1855431"/>
                </a:lnTo>
                <a:lnTo>
                  <a:pt x="3349193" y="1846694"/>
                </a:lnTo>
                <a:lnTo>
                  <a:pt x="3282327" y="1855431"/>
                </a:lnTo>
                <a:lnTo>
                  <a:pt x="3267964" y="1845589"/>
                </a:lnTo>
                <a:lnTo>
                  <a:pt x="3259163" y="1829193"/>
                </a:lnTo>
                <a:lnTo>
                  <a:pt x="3257346" y="1806790"/>
                </a:lnTo>
                <a:lnTo>
                  <a:pt x="3357867" y="1806790"/>
                </a:lnTo>
                <a:close/>
              </a:path>
              <a:path w="10143490" h="2771140" extrusionOk="0">
                <a:moveTo>
                  <a:pt x="3428885" y="0"/>
                </a:moveTo>
                <a:lnTo>
                  <a:pt x="3408794" y="0"/>
                </a:lnTo>
                <a:lnTo>
                  <a:pt x="3408794" y="67208"/>
                </a:lnTo>
                <a:lnTo>
                  <a:pt x="3408794" y="84848"/>
                </a:lnTo>
                <a:lnTo>
                  <a:pt x="3408794" y="172237"/>
                </a:lnTo>
                <a:lnTo>
                  <a:pt x="3405149" y="178358"/>
                </a:lnTo>
                <a:lnTo>
                  <a:pt x="3372726" y="183921"/>
                </a:lnTo>
                <a:lnTo>
                  <a:pt x="3350399" y="179362"/>
                </a:lnTo>
                <a:lnTo>
                  <a:pt x="3334486" y="163461"/>
                </a:lnTo>
                <a:lnTo>
                  <a:pt x="3328936" y="126720"/>
                </a:lnTo>
                <a:lnTo>
                  <a:pt x="3340633" y="86055"/>
                </a:lnTo>
                <a:lnTo>
                  <a:pt x="3364166" y="75488"/>
                </a:lnTo>
                <a:lnTo>
                  <a:pt x="3408794" y="84848"/>
                </a:lnTo>
                <a:lnTo>
                  <a:pt x="3408794" y="67208"/>
                </a:lnTo>
                <a:lnTo>
                  <a:pt x="3343300" y="61404"/>
                </a:lnTo>
                <a:lnTo>
                  <a:pt x="3323336" y="75641"/>
                </a:lnTo>
                <a:lnTo>
                  <a:pt x="3311601" y="97764"/>
                </a:lnTo>
                <a:lnTo>
                  <a:pt x="3307677" y="126720"/>
                </a:lnTo>
                <a:lnTo>
                  <a:pt x="3313811" y="165785"/>
                </a:lnTo>
                <a:lnTo>
                  <a:pt x="3336709" y="193903"/>
                </a:lnTo>
                <a:lnTo>
                  <a:pt x="3372459" y="202361"/>
                </a:lnTo>
                <a:lnTo>
                  <a:pt x="3397427" y="199771"/>
                </a:lnTo>
                <a:lnTo>
                  <a:pt x="3426942" y="183921"/>
                </a:lnTo>
                <a:lnTo>
                  <a:pt x="3427907" y="97764"/>
                </a:lnTo>
                <a:lnTo>
                  <a:pt x="3428022" y="86055"/>
                </a:lnTo>
                <a:lnTo>
                  <a:pt x="3428123" y="75488"/>
                </a:lnTo>
                <a:lnTo>
                  <a:pt x="3428136" y="74803"/>
                </a:lnTo>
                <a:lnTo>
                  <a:pt x="3428885" y="0"/>
                </a:lnTo>
                <a:close/>
              </a:path>
              <a:path w="10143490" h="2771140" extrusionOk="0">
                <a:moveTo>
                  <a:pt x="3435604" y="2157653"/>
                </a:moveTo>
                <a:lnTo>
                  <a:pt x="3422332" y="2153107"/>
                </a:lnTo>
                <a:lnTo>
                  <a:pt x="3363785" y="2154796"/>
                </a:lnTo>
                <a:lnTo>
                  <a:pt x="3345662" y="2167839"/>
                </a:lnTo>
                <a:lnTo>
                  <a:pt x="3330410" y="2201621"/>
                </a:lnTo>
                <a:lnTo>
                  <a:pt x="3334804" y="2258415"/>
                </a:lnTo>
                <a:lnTo>
                  <a:pt x="3356699" y="2285530"/>
                </a:lnTo>
                <a:lnTo>
                  <a:pt x="3394303" y="2293886"/>
                </a:lnTo>
                <a:lnTo>
                  <a:pt x="3435604" y="2286330"/>
                </a:lnTo>
                <a:lnTo>
                  <a:pt x="3435604" y="2273960"/>
                </a:lnTo>
                <a:lnTo>
                  <a:pt x="3435604" y="2266823"/>
                </a:lnTo>
                <a:lnTo>
                  <a:pt x="3410115" y="2273960"/>
                </a:lnTo>
                <a:lnTo>
                  <a:pt x="3366795" y="2267712"/>
                </a:lnTo>
                <a:lnTo>
                  <a:pt x="3355352" y="2255101"/>
                </a:lnTo>
                <a:lnTo>
                  <a:pt x="3349777" y="2234882"/>
                </a:lnTo>
                <a:lnTo>
                  <a:pt x="3351873" y="2198001"/>
                </a:lnTo>
                <a:lnTo>
                  <a:pt x="3360242" y="2181656"/>
                </a:lnTo>
                <a:lnTo>
                  <a:pt x="3375037" y="2172258"/>
                </a:lnTo>
                <a:lnTo>
                  <a:pt x="3396526" y="2169122"/>
                </a:lnTo>
                <a:lnTo>
                  <a:pt x="3435604" y="2176945"/>
                </a:lnTo>
                <a:lnTo>
                  <a:pt x="3435604" y="2169122"/>
                </a:lnTo>
                <a:lnTo>
                  <a:pt x="3435604" y="2157653"/>
                </a:lnTo>
                <a:close/>
              </a:path>
              <a:path w="10143490" h="2771140" extrusionOk="0">
                <a:moveTo>
                  <a:pt x="3463366" y="1733677"/>
                </a:moveTo>
                <a:lnTo>
                  <a:pt x="3427361" y="1733677"/>
                </a:lnTo>
                <a:lnTo>
                  <a:pt x="3427361" y="1694345"/>
                </a:lnTo>
                <a:lnTo>
                  <a:pt x="3407257" y="1694345"/>
                </a:lnTo>
                <a:lnTo>
                  <a:pt x="3407257" y="1733677"/>
                </a:lnTo>
                <a:lnTo>
                  <a:pt x="3382988" y="1733677"/>
                </a:lnTo>
                <a:lnTo>
                  <a:pt x="3382988" y="1752117"/>
                </a:lnTo>
                <a:lnTo>
                  <a:pt x="3407257" y="1752117"/>
                </a:lnTo>
                <a:lnTo>
                  <a:pt x="3407880" y="1846440"/>
                </a:lnTo>
                <a:lnTo>
                  <a:pt x="3407880" y="1847570"/>
                </a:lnTo>
                <a:lnTo>
                  <a:pt x="3417303" y="1866265"/>
                </a:lnTo>
                <a:lnTo>
                  <a:pt x="3442157" y="1875193"/>
                </a:lnTo>
                <a:lnTo>
                  <a:pt x="3463366" y="1871865"/>
                </a:lnTo>
                <a:lnTo>
                  <a:pt x="3463366" y="1854263"/>
                </a:lnTo>
                <a:lnTo>
                  <a:pt x="3463366" y="1852879"/>
                </a:lnTo>
                <a:lnTo>
                  <a:pt x="3433432" y="1854263"/>
                </a:lnTo>
                <a:lnTo>
                  <a:pt x="3428568" y="1846440"/>
                </a:lnTo>
                <a:lnTo>
                  <a:pt x="3427361" y="1752117"/>
                </a:lnTo>
                <a:lnTo>
                  <a:pt x="3463366" y="1752117"/>
                </a:lnTo>
                <a:lnTo>
                  <a:pt x="3463366" y="1733677"/>
                </a:lnTo>
                <a:close/>
              </a:path>
              <a:path w="10143490" h="2771140" extrusionOk="0">
                <a:moveTo>
                  <a:pt x="3466490" y="2644178"/>
                </a:moveTo>
                <a:lnTo>
                  <a:pt x="3463467" y="2628582"/>
                </a:lnTo>
                <a:lnTo>
                  <a:pt x="3462921" y="2625775"/>
                </a:lnTo>
                <a:lnTo>
                  <a:pt x="3457460" y="2597607"/>
                </a:lnTo>
                <a:lnTo>
                  <a:pt x="3449866" y="2588666"/>
                </a:lnTo>
                <a:lnTo>
                  <a:pt x="3444849" y="2582773"/>
                </a:lnTo>
                <a:lnTo>
                  <a:pt x="3444849" y="2625775"/>
                </a:lnTo>
                <a:lnTo>
                  <a:pt x="3367506" y="2625775"/>
                </a:lnTo>
                <a:lnTo>
                  <a:pt x="3376752" y="2595334"/>
                </a:lnTo>
                <a:lnTo>
                  <a:pt x="3388855" y="2588666"/>
                </a:lnTo>
                <a:lnTo>
                  <a:pt x="3422815" y="2589555"/>
                </a:lnTo>
                <a:lnTo>
                  <a:pt x="3439236" y="2603131"/>
                </a:lnTo>
                <a:lnTo>
                  <a:pt x="3444849" y="2625775"/>
                </a:lnTo>
                <a:lnTo>
                  <a:pt x="3444849" y="2582773"/>
                </a:lnTo>
                <a:lnTo>
                  <a:pt x="3441319" y="2578620"/>
                </a:lnTo>
                <a:lnTo>
                  <a:pt x="3416185" y="2569210"/>
                </a:lnTo>
                <a:lnTo>
                  <a:pt x="3380092" y="2573109"/>
                </a:lnTo>
                <a:lnTo>
                  <a:pt x="3360623" y="2586710"/>
                </a:lnTo>
                <a:lnTo>
                  <a:pt x="3348482" y="2609113"/>
                </a:lnTo>
                <a:lnTo>
                  <a:pt x="3344926" y="2652331"/>
                </a:lnTo>
                <a:lnTo>
                  <a:pt x="3356597" y="2689339"/>
                </a:lnTo>
                <a:lnTo>
                  <a:pt x="3374580" y="2706446"/>
                </a:lnTo>
                <a:lnTo>
                  <a:pt x="3408946" y="2714536"/>
                </a:lnTo>
                <a:lnTo>
                  <a:pt x="3457816" y="2704757"/>
                </a:lnTo>
                <a:lnTo>
                  <a:pt x="3457816" y="2692831"/>
                </a:lnTo>
                <a:lnTo>
                  <a:pt x="3457816" y="2684094"/>
                </a:lnTo>
                <a:lnTo>
                  <a:pt x="3390938" y="2692831"/>
                </a:lnTo>
                <a:lnTo>
                  <a:pt x="3376536" y="2682976"/>
                </a:lnTo>
                <a:lnTo>
                  <a:pt x="3367773" y="2666593"/>
                </a:lnTo>
                <a:lnTo>
                  <a:pt x="3365970" y="2644178"/>
                </a:lnTo>
                <a:lnTo>
                  <a:pt x="3466490" y="2644178"/>
                </a:lnTo>
                <a:close/>
              </a:path>
              <a:path w="10143490" h="2771140" extrusionOk="0">
                <a:moveTo>
                  <a:pt x="3541217" y="2152370"/>
                </a:moveTo>
                <a:lnTo>
                  <a:pt x="3505200" y="2152370"/>
                </a:lnTo>
                <a:lnTo>
                  <a:pt x="3505200" y="2113038"/>
                </a:lnTo>
                <a:lnTo>
                  <a:pt x="3485108" y="2113038"/>
                </a:lnTo>
                <a:lnTo>
                  <a:pt x="3485108" y="2152370"/>
                </a:lnTo>
                <a:lnTo>
                  <a:pt x="3460826" y="2152370"/>
                </a:lnTo>
                <a:lnTo>
                  <a:pt x="3460826" y="2170823"/>
                </a:lnTo>
                <a:lnTo>
                  <a:pt x="3485108" y="2170823"/>
                </a:lnTo>
                <a:lnTo>
                  <a:pt x="3485718" y="2265134"/>
                </a:lnTo>
                <a:lnTo>
                  <a:pt x="3485731" y="2266277"/>
                </a:lnTo>
                <a:lnTo>
                  <a:pt x="3495154" y="2284958"/>
                </a:lnTo>
                <a:lnTo>
                  <a:pt x="3520008" y="2293886"/>
                </a:lnTo>
                <a:lnTo>
                  <a:pt x="3541217" y="2290559"/>
                </a:lnTo>
                <a:lnTo>
                  <a:pt x="3541217" y="2272957"/>
                </a:lnTo>
                <a:lnTo>
                  <a:pt x="3541217" y="2271585"/>
                </a:lnTo>
                <a:lnTo>
                  <a:pt x="3511232" y="2272957"/>
                </a:lnTo>
                <a:lnTo>
                  <a:pt x="3506419" y="2265134"/>
                </a:lnTo>
                <a:lnTo>
                  <a:pt x="3505200" y="2170823"/>
                </a:lnTo>
                <a:lnTo>
                  <a:pt x="3541217" y="2170823"/>
                </a:lnTo>
                <a:lnTo>
                  <a:pt x="3541217" y="2152370"/>
                </a:lnTo>
                <a:close/>
              </a:path>
              <a:path w="10143490" h="2771140" extrusionOk="0">
                <a:moveTo>
                  <a:pt x="3593300" y="944867"/>
                </a:moveTo>
                <a:lnTo>
                  <a:pt x="3585095" y="913041"/>
                </a:lnTo>
                <a:lnTo>
                  <a:pt x="3584206" y="909599"/>
                </a:lnTo>
                <a:lnTo>
                  <a:pt x="3570401" y="899922"/>
                </a:lnTo>
                <a:lnTo>
                  <a:pt x="3531171" y="893800"/>
                </a:lnTo>
                <a:lnTo>
                  <a:pt x="3492893" y="907948"/>
                </a:lnTo>
                <a:lnTo>
                  <a:pt x="3490760" y="903833"/>
                </a:lnTo>
                <a:lnTo>
                  <a:pt x="3450361" y="893800"/>
                </a:lnTo>
                <a:lnTo>
                  <a:pt x="3391446" y="907440"/>
                </a:lnTo>
                <a:lnTo>
                  <a:pt x="3391446" y="1035583"/>
                </a:lnTo>
                <a:lnTo>
                  <a:pt x="3411537" y="1035583"/>
                </a:lnTo>
                <a:lnTo>
                  <a:pt x="3411537" y="917473"/>
                </a:lnTo>
                <a:lnTo>
                  <a:pt x="3463213" y="913041"/>
                </a:lnTo>
                <a:lnTo>
                  <a:pt x="3481819" y="926998"/>
                </a:lnTo>
                <a:lnTo>
                  <a:pt x="3485527" y="1035583"/>
                </a:lnTo>
                <a:lnTo>
                  <a:pt x="3505619" y="1035583"/>
                </a:lnTo>
                <a:lnTo>
                  <a:pt x="3505619" y="944867"/>
                </a:lnTo>
                <a:lnTo>
                  <a:pt x="3504234" y="929843"/>
                </a:lnTo>
                <a:lnTo>
                  <a:pt x="3500729" y="923086"/>
                </a:lnTo>
                <a:lnTo>
                  <a:pt x="3500399" y="922439"/>
                </a:lnTo>
                <a:lnTo>
                  <a:pt x="3511804" y="916101"/>
                </a:lnTo>
                <a:lnTo>
                  <a:pt x="3550894" y="913041"/>
                </a:lnTo>
                <a:lnTo>
                  <a:pt x="3569500" y="926998"/>
                </a:lnTo>
                <a:lnTo>
                  <a:pt x="3573208" y="1035583"/>
                </a:lnTo>
                <a:lnTo>
                  <a:pt x="3593300" y="1035583"/>
                </a:lnTo>
                <a:lnTo>
                  <a:pt x="3593300" y="944867"/>
                </a:lnTo>
                <a:close/>
              </a:path>
              <a:path w="10143490" h="2771140" extrusionOk="0">
                <a:moveTo>
                  <a:pt x="3596525" y="2664320"/>
                </a:moveTo>
                <a:lnTo>
                  <a:pt x="3589756" y="2649042"/>
                </a:lnTo>
                <a:lnTo>
                  <a:pt x="3522065" y="2615044"/>
                </a:lnTo>
                <a:lnTo>
                  <a:pt x="3523500" y="2595334"/>
                </a:lnTo>
                <a:lnTo>
                  <a:pt x="3523551" y="2594699"/>
                </a:lnTo>
                <a:lnTo>
                  <a:pt x="3535654" y="2588564"/>
                </a:lnTo>
                <a:lnTo>
                  <a:pt x="3557816" y="2586977"/>
                </a:lnTo>
                <a:lnTo>
                  <a:pt x="3589020" y="2599563"/>
                </a:lnTo>
                <a:lnTo>
                  <a:pt x="3589020" y="2586977"/>
                </a:lnTo>
                <a:lnTo>
                  <a:pt x="3589020" y="2579420"/>
                </a:lnTo>
                <a:lnTo>
                  <a:pt x="3564636" y="2569692"/>
                </a:lnTo>
                <a:lnTo>
                  <a:pt x="3525977" y="2572283"/>
                </a:lnTo>
                <a:lnTo>
                  <a:pt x="3501872" y="2595334"/>
                </a:lnTo>
                <a:lnTo>
                  <a:pt x="3500539" y="2615044"/>
                </a:lnTo>
                <a:lnTo>
                  <a:pt x="3500488" y="2615730"/>
                </a:lnTo>
                <a:lnTo>
                  <a:pt x="3507473" y="2630805"/>
                </a:lnTo>
                <a:lnTo>
                  <a:pt x="3574948" y="2664841"/>
                </a:lnTo>
                <a:lnTo>
                  <a:pt x="3573475" y="2685885"/>
                </a:lnTo>
                <a:lnTo>
                  <a:pt x="3561727" y="2694076"/>
                </a:lnTo>
                <a:lnTo>
                  <a:pt x="3544862" y="2696095"/>
                </a:lnTo>
                <a:lnTo>
                  <a:pt x="3499916" y="2681605"/>
                </a:lnTo>
                <a:lnTo>
                  <a:pt x="3499916" y="2702801"/>
                </a:lnTo>
                <a:lnTo>
                  <a:pt x="3546284" y="2714536"/>
                </a:lnTo>
                <a:lnTo>
                  <a:pt x="3577539" y="2707081"/>
                </a:lnTo>
                <a:lnTo>
                  <a:pt x="3587572" y="2696095"/>
                </a:lnTo>
                <a:lnTo>
                  <a:pt x="3592309" y="2690901"/>
                </a:lnTo>
                <a:lnTo>
                  <a:pt x="3596449" y="2664841"/>
                </a:lnTo>
                <a:lnTo>
                  <a:pt x="3596525" y="2664320"/>
                </a:lnTo>
                <a:close/>
              </a:path>
              <a:path w="10143490" h="2771140" extrusionOk="0">
                <a:moveTo>
                  <a:pt x="3601605" y="2152370"/>
                </a:moveTo>
                <a:lnTo>
                  <a:pt x="3581514" y="2152370"/>
                </a:lnTo>
                <a:lnTo>
                  <a:pt x="3581514" y="2291664"/>
                </a:lnTo>
                <a:lnTo>
                  <a:pt x="3601605" y="2291664"/>
                </a:lnTo>
                <a:lnTo>
                  <a:pt x="3601605" y="2152370"/>
                </a:lnTo>
                <a:close/>
              </a:path>
              <a:path w="10143490" h="2771140" extrusionOk="0">
                <a:moveTo>
                  <a:pt x="3602710" y="2105469"/>
                </a:moveTo>
                <a:lnTo>
                  <a:pt x="3580396" y="2105469"/>
                </a:lnTo>
                <a:lnTo>
                  <a:pt x="3580396" y="2127516"/>
                </a:lnTo>
                <a:lnTo>
                  <a:pt x="3602710" y="2127516"/>
                </a:lnTo>
                <a:lnTo>
                  <a:pt x="3602710" y="2105469"/>
                </a:lnTo>
                <a:close/>
              </a:path>
              <a:path w="10143490" h="2771140" extrusionOk="0">
                <a:moveTo>
                  <a:pt x="3631438" y="1955"/>
                </a:moveTo>
                <a:lnTo>
                  <a:pt x="3578809" y="19977"/>
                </a:lnTo>
                <a:lnTo>
                  <a:pt x="3573043" y="58889"/>
                </a:lnTo>
                <a:lnTo>
                  <a:pt x="3549040" y="58889"/>
                </a:lnTo>
                <a:lnTo>
                  <a:pt x="3549040" y="77343"/>
                </a:lnTo>
                <a:lnTo>
                  <a:pt x="3573043" y="77343"/>
                </a:lnTo>
                <a:lnTo>
                  <a:pt x="3573043" y="198183"/>
                </a:lnTo>
                <a:lnTo>
                  <a:pt x="3593147" y="198183"/>
                </a:lnTo>
                <a:lnTo>
                  <a:pt x="3593147" y="77343"/>
                </a:lnTo>
                <a:lnTo>
                  <a:pt x="3631438" y="77343"/>
                </a:lnTo>
                <a:lnTo>
                  <a:pt x="3631438" y="58889"/>
                </a:lnTo>
                <a:lnTo>
                  <a:pt x="3593147" y="58889"/>
                </a:lnTo>
                <a:lnTo>
                  <a:pt x="3593147" y="42875"/>
                </a:lnTo>
                <a:lnTo>
                  <a:pt x="3599599" y="24739"/>
                </a:lnTo>
                <a:lnTo>
                  <a:pt x="3621379" y="18707"/>
                </a:lnTo>
                <a:lnTo>
                  <a:pt x="3631438" y="1955"/>
                </a:lnTo>
                <a:close/>
              </a:path>
              <a:path w="10143490" h="2771140" extrusionOk="0">
                <a:moveTo>
                  <a:pt x="3692728" y="1733677"/>
                </a:moveTo>
                <a:lnTo>
                  <a:pt x="3672890" y="1733677"/>
                </a:lnTo>
                <a:lnTo>
                  <a:pt x="3636175" y="1850136"/>
                </a:lnTo>
                <a:lnTo>
                  <a:pt x="3636073" y="1850453"/>
                </a:lnTo>
                <a:lnTo>
                  <a:pt x="3605657" y="1749590"/>
                </a:lnTo>
                <a:lnTo>
                  <a:pt x="3600869" y="1733677"/>
                </a:lnTo>
                <a:lnTo>
                  <a:pt x="3581565" y="1733677"/>
                </a:lnTo>
                <a:lnTo>
                  <a:pt x="3547618" y="1850136"/>
                </a:lnTo>
                <a:lnTo>
                  <a:pt x="3511232" y="1733677"/>
                </a:lnTo>
                <a:lnTo>
                  <a:pt x="3489972" y="1733677"/>
                </a:lnTo>
                <a:lnTo>
                  <a:pt x="3536353" y="1872970"/>
                </a:lnTo>
                <a:lnTo>
                  <a:pt x="3556711" y="1872970"/>
                </a:lnTo>
                <a:lnTo>
                  <a:pt x="3560534" y="1860130"/>
                </a:lnTo>
                <a:lnTo>
                  <a:pt x="3591141" y="1757337"/>
                </a:lnTo>
                <a:lnTo>
                  <a:pt x="3625989" y="1872970"/>
                </a:lnTo>
                <a:lnTo>
                  <a:pt x="3646347" y="1872970"/>
                </a:lnTo>
                <a:lnTo>
                  <a:pt x="3651732" y="1856790"/>
                </a:lnTo>
                <a:lnTo>
                  <a:pt x="3692728" y="1733677"/>
                </a:lnTo>
                <a:close/>
              </a:path>
              <a:path w="10143490" h="2771140" extrusionOk="0">
                <a:moveTo>
                  <a:pt x="3757447" y="896277"/>
                </a:moveTo>
                <a:lnTo>
                  <a:pt x="3737356" y="896277"/>
                </a:lnTo>
                <a:lnTo>
                  <a:pt x="3737356" y="980020"/>
                </a:lnTo>
                <a:lnTo>
                  <a:pt x="3734981" y="998461"/>
                </a:lnTo>
                <a:lnTo>
                  <a:pt x="3722586" y="1015555"/>
                </a:lnTo>
                <a:lnTo>
                  <a:pt x="3699065" y="1021041"/>
                </a:lnTo>
                <a:lnTo>
                  <a:pt x="3675418" y="1015555"/>
                </a:lnTo>
                <a:lnTo>
                  <a:pt x="3663137" y="998461"/>
                </a:lnTo>
                <a:lnTo>
                  <a:pt x="3660838" y="896277"/>
                </a:lnTo>
                <a:lnTo>
                  <a:pt x="3640734" y="896277"/>
                </a:lnTo>
                <a:lnTo>
                  <a:pt x="3640734" y="984516"/>
                </a:lnTo>
                <a:lnTo>
                  <a:pt x="3644506" y="1008151"/>
                </a:lnTo>
                <a:lnTo>
                  <a:pt x="3661359" y="1029779"/>
                </a:lnTo>
                <a:lnTo>
                  <a:pt x="3699065" y="1039761"/>
                </a:lnTo>
                <a:lnTo>
                  <a:pt x="3712222" y="1038860"/>
                </a:lnTo>
                <a:lnTo>
                  <a:pt x="3733723" y="1031748"/>
                </a:lnTo>
                <a:lnTo>
                  <a:pt x="3745077" y="1021041"/>
                </a:lnTo>
                <a:lnTo>
                  <a:pt x="3748798" y="1017524"/>
                </a:lnTo>
                <a:lnTo>
                  <a:pt x="3756495" y="997013"/>
                </a:lnTo>
                <a:lnTo>
                  <a:pt x="3757447" y="896277"/>
                </a:lnTo>
                <a:close/>
              </a:path>
              <a:path w="10143490" h="2771140" extrusionOk="0">
                <a:moveTo>
                  <a:pt x="3757815" y="2630589"/>
                </a:moveTo>
                <a:lnTo>
                  <a:pt x="3747693" y="2595410"/>
                </a:lnTo>
                <a:lnTo>
                  <a:pt x="3739921" y="2587396"/>
                </a:lnTo>
                <a:lnTo>
                  <a:pt x="3735755" y="2583116"/>
                </a:lnTo>
                <a:lnTo>
                  <a:pt x="3735755" y="2618943"/>
                </a:lnTo>
                <a:lnTo>
                  <a:pt x="3731323" y="2677223"/>
                </a:lnTo>
                <a:lnTo>
                  <a:pt x="3720541" y="2688844"/>
                </a:lnTo>
                <a:lnTo>
                  <a:pt x="3693998" y="2696095"/>
                </a:lnTo>
                <a:lnTo>
                  <a:pt x="3682758" y="2695143"/>
                </a:lnTo>
                <a:lnTo>
                  <a:pt x="3665728" y="2687612"/>
                </a:lnTo>
                <a:lnTo>
                  <a:pt x="3655657" y="2672791"/>
                </a:lnTo>
                <a:lnTo>
                  <a:pt x="3650157" y="2641104"/>
                </a:lnTo>
                <a:lnTo>
                  <a:pt x="3656863" y="2605582"/>
                </a:lnTo>
                <a:lnTo>
                  <a:pt x="3672967" y="2591054"/>
                </a:lnTo>
                <a:lnTo>
                  <a:pt x="3701808" y="2587396"/>
                </a:lnTo>
                <a:lnTo>
                  <a:pt x="3726510" y="2598128"/>
                </a:lnTo>
                <a:lnTo>
                  <a:pt x="3735755" y="2618943"/>
                </a:lnTo>
                <a:lnTo>
                  <a:pt x="3735755" y="2583116"/>
                </a:lnTo>
                <a:lnTo>
                  <a:pt x="3730587" y="2577782"/>
                </a:lnTo>
                <a:lnTo>
                  <a:pt x="3704501" y="2569159"/>
                </a:lnTo>
                <a:lnTo>
                  <a:pt x="3666706" y="2573109"/>
                </a:lnTo>
                <a:lnTo>
                  <a:pt x="3646551" y="2586710"/>
                </a:lnTo>
                <a:lnTo>
                  <a:pt x="3634181" y="2609367"/>
                </a:lnTo>
                <a:lnTo>
                  <a:pt x="3630053" y="2641104"/>
                </a:lnTo>
                <a:lnTo>
                  <a:pt x="3633952" y="2671749"/>
                </a:lnTo>
                <a:lnTo>
                  <a:pt x="3633978" y="2671965"/>
                </a:lnTo>
                <a:lnTo>
                  <a:pt x="3645547" y="2694978"/>
                </a:lnTo>
                <a:lnTo>
                  <a:pt x="3645636" y="2695143"/>
                </a:lnTo>
                <a:lnTo>
                  <a:pt x="3645712" y="2695295"/>
                </a:lnTo>
                <a:lnTo>
                  <a:pt x="3665804" y="2709735"/>
                </a:lnTo>
                <a:lnTo>
                  <a:pt x="3694315" y="2714536"/>
                </a:lnTo>
                <a:lnTo>
                  <a:pt x="3721011" y="2709735"/>
                </a:lnTo>
                <a:lnTo>
                  <a:pt x="3721341" y="2709735"/>
                </a:lnTo>
                <a:lnTo>
                  <a:pt x="3739972" y="2696095"/>
                </a:lnTo>
                <a:lnTo>
                  <a:pt x="3741483" y="2694978"/>
                </a:lnTo>
                <a:lnTo>
                  <a:pt x="3753929" y="2671965"/>
                </a:lnTo>
                <a:lnTo>
                  <a:pt x="3754043" y="2671749"/>
                </a:lnTo>
                <a:lnTo>
                  <a:pt x="3757815" y="2630589"/>
                </a:lnTo>
                <a:close/>
              </a:path>
              <a:path w="10143490" h="2771140" extrusionOk="0">
                <a:moveTo>
                  <a:pt x="3776167" y="2152370"/>
                </a:moveTo>
                <a:lnTo>
                  <a:pt x="3756075" y="2152370"/>
                </a:lnTo>
                <a:lnTo>
                  <a:pt x="3708552" y="2269464"/>
                </a:lnTo>
                <a:lnTo>
                  <a:pt x="3659200" y="2152370"/>
                </a:lnTo>
                <a:lnTo>
                  <a:pt x="3637724" y="2152370"/>
                </a:lnTo>
                <a:lnTo>
                  <a:pt x="3696639" y="2291664"/>
                </a:lnTo>
                <a:lnTo>
                  <a:pt x="3716998" y="2291664"/>
                </a:lnTo>
                <a:lnTo>
                  <a:pt x="3723868" y="2275497"/>
                </a:lnTo>
                <a:lnTo>
                  <a:pt x="3776167" y="2152370"/>
                </a:lnTo>
                <a:close/>
              </a:path>
              <a:path w="10143490" h="2771140" extrusionOk="0">
                <a:moveTo>
                  <a:pt x="3778669" y="118414"/>
                </a:moveTo>
                <a:lnTo>
                  <a:pt x="3768560" y="83223"/>
                </a:lnTo>
                <a:lnTo>
                  <a:pt x="3760774" y="75222"/>
                </a:lnTo>
                <a:lnTo>
                  <a:pt x="3756647" y="70980"/>
                </a:lnTo>
                <a:lnTo>
                  <a:pt x="3756647" y="106768"/>
                </a:lnTo>
                <a:lnTo>
                  <a:pt x="3752164" y="165036"/>
                </a:lnTo>
                <a:lnTo>
                  <a:pt x="3741382" y="176669"/>
                </a:lnTo>
                <a:lnTo>
                  <a:pt x="3714877" y="183921"/>
                </a:lnTo>
                <a:lnTo>
                  <a:pt x="3703624" y="182968"/>
                </a:lnTo>
                <a:lnTo>
                  <a:pt x="3686606" y="175437"/>
                </a:lnTo>
                <a:lnTo>
                  <a:pt x="3676535" y="160616"/>
                </a:lnTo>
                <a:lnTo>
                  <a:pt x="3671036" y="128930"/>
                </a:lnTo>
                <a:lnTo>
                  <a:pt x="3677704" y="93408"/>
                </a:lnTo>
                <a:lnTo>
                  <a:pt x="3693807" y="78879"/>
                </a:lnTo>
                <a:lnTo>
                  <a:pt x="3722662" y="75222"/>
                </a:lnTo>
                <a:lnTo>
                  <a:pt x="3747351" y="85953"/>
                </a:lnTo>
                <a:lnTo>
                  <a:pt x="3756647" y="106768"/>
                </a:lnTo>
                <a:lnTo>
                  <a:pt x="3756647" y="70980"/>
                </a:lnTo>
                <a:lnTo>
                  <a:pt x="3751427" y="65608"/>
                </a:lnTo>
                <a:lnTo>
                  <a:pt x="3725367" y="56972"/>
                </a:lnTo>
                <a:lnTo>
                  <a:pt x="3687572" y="60934"/>
                </a:lnTo>
                <a:lnTo>
                  <a:pt x="3667391" y="74536"/>
                </a:lnTo>
                <a:lnTo>
                  <a:pt x="3655047" y="97193"/>
                </a:lnTo>
                <a:lnTo>
                  <a:pt x="3650945" y="128930"/>
                </a:lnTo>
                <a:lnTo>
                  <a:pt x="3654806" y="159575"/>
                </a:lnTo>
                <a:lnTo>
                  <a:pt x="3654844" y="159791"/>
                </a:lnTo>
                <a:lnTo>
                  <a:pt x="3666388" y="182803"/>
                </a:lnTo>
                <a:lnTo>
                  <a:pt x="3666477" y="182968"/>
                </a:lnTo>
                <a:lnTo>
                  <a:pt x="3666540" y="183121"/>
                </a:lnTo>
                <a:lnTo>
                  <a:pt x="3686657" y="197561"/>
                </a:lnTo>
                <a:lnTo>
                  <a:pt x="3715143" y="202361"/>
                </a:lnTo>
                <a:lnTo>
                  <a:pt x="3741864" y="197561"/>
                </a:lnTo>
                <a:lnTo>
                  <a:pt x="3742194" y="197561"/>
                </a:lnTo>
                <a:lnTo>
                  <a:pt x="3760800" y="183921"/>
                </a:lnTo>
                <a:lnTo>
                  <a:pt x="3762311" y="182803"/>
                </a:lnTo>
                <a:lnTo>
                  <a:pt x="3774770" y="159791"/>
                </a:lnTo>
                <a:lnTo>
                  <a:pt x="3774884" y="159575"/>
                </a:lnTo>
                <a:lnTo>
                  <a:pt x="3778669" y="118414"/>
                </a:lnTo>
                <a:close/>
              </a:path>
              <a:path w="10143490" h="2771140" extrusionOk="0">
                <a:moveTo>
                  <a:pt x="3825036" y="843254"/>
                </a:moveTo>
                <a:lnTo>
                  <a:pt x="3804945" y="843254"/>
                </a:lnTo>
                <a:lnTo>
                  <a:pt x="3804945" y="1035583"/>
                </a:lnTo>
                <a:lnTo>
                  <a:pt x="3825036" y="1035583"/>
                </a:lnTo>
                <a:lnTo>
                  <a:pt x="3825036" y="843254"/>
                </a:lnTo>
                <a:close/>
              </a:path>
              <a:path w="10143490" h="2771140" extrusionOk="0">
                <a:moveTo>
                  <a:pt x="3835501" y="1806790"/>
                </a:moveTo>
                <a:lnTo>
                  <a:pt x="3832504" y="1791195"/>
                </a:lnTo>
                <a:lnTo>
                  <a:pt x="3831958" y="1788388"/>
                </a:lnTo>
                <a:lnTo>
                  <a:pt x="3826535" y="1760207"/>
                </a:lnTo>
                <a:lnTo>
                  <a:pt x="3818928" y="1751279"/>
                </a:lnTo>
                <a:lnTo>
                  <a:pt x="3813873" y="1745335"/>
                </a:lnTo>
                <a:lnTo>
                  <a:pt x="3813873" y="1788388"/>
                </a:lnTo>
                <a:lnTo>
                  <a:pt x="3736543" y="1788388"/>
                </a:lnTo>
                <a:lnTo>
                  <a:pt x="3745814" y="1757934"/>
                </a:lnTo>
                <a:lnTo>
                  <a:pt x="3757930" y="1751279"/>
                </a:lnTo>
                <a:lnTo>
                  <a:pt x="3791889" y="1752155"/>
                </a:lnTo>
                <a:lnTo>
                  <a:pt x="3808311" y="1765744"/>
                </a:lnTo>
                <a:lnTo>
                  <a:pt x="3813873" y="1788388"/>
                </a:lnTo>
                <a:lnTo>
                  <a:pt x="3813873" y="1745335"/>
                </a:lnTo>
                <a:lnTo>
                  <a:pt x="3810393" y="1741233"/>
                </a:lnTo>
                <a:lnTo>
                  <a:pt x="3785260" y="1731810"/>
                </a:lnTo>
                <a:lnTo>
                  <a:pt x="3749167" y="1735709"/>
                </a:lnTo>
                <a:lnTo>
                  <a:pt x="3729685" y="1749323"/>
                </a:lnTo>
                <a:lnTo>
                  <a:pt x="3717556" y="1771713"/>
                </a:lnTo>
                <a:lnTo>
                  <a:pt x="3713988" y="1814944"/>
                </a:lnTo>
                <a:lnTo>
                  <a:pt x="3725646" y="1851952"/>
                </a:lnTo>
                <a:lnTo>
                  <a:pt x="3743655" y="1869059"/>
                </a:lnTo>
                <a:lnTo>
                  <a:pt x="3778021" y="1877148"/>
                </a:lnTo>
                <a:lnTo>
                  <a:pt x="3826891" y="1867369"/>
                </a:lnTo>
                <a:lnTo>
                  <a:pt x="3826891" y="1855431"/>
                </a:lnTo>
                <a:lnTo>
                  <a:pt x="3826891" y="1846694"/>
                </a:lnTo>
                <a:lnTo>
                  <a:pt x="3760012" y="1855431"/>
                </a:lnTo>
                <a:lnTo>
                  <a:pt x="3745611" y="1845589"/>
                </a:lnTo>
                <a:lnTo>
                  <a:pt x="3736797" y="1829193"/>
                </a:lnTo>
                <a:lnTo>
                  <a:pt x="3734993" y="1806790"/>
                </a:lnTo>
                <a:lnTo>
                  <a:pt x="3835501" y="1806790"/>
                </a:lnTo>
                <a:close/>
              </a:path>
              <a:path w="10143490" h="2771140" extrusionOk="0">
                <a:moveTo>
                  <a:pt x="3892829" y="58039"/>
                </a:moveTo>
                <a:lnTo>
                  <a:pt x="3819639" y="70040"/>
                </a:lnTo>
                <a:lnTo>
                  <a:pt x="3819639" y="198183"/>
                </a:lnTo>
                <a:lnTo>
                  <a:pt x="3839794" y="198183"/>
                </a:lnTo>
                <a:lnTo>
                  <a:pt x="3839794" y="79819"/>
                </a:lnTo>
                <a:lnTo>
                  <a:pt x="3892829" y="75907"/>
                </a:lnTo>
                <a:lnTo>
                  <a:pt x="3892829" y="58039"/>
                </a:lnTo>
                <a:close/>
              </a:path>
              <a:path w="10143490" h="2771140" extrusionOk="0">
                <a:moveTo>
                  <a:pt x="3915524" y="2571064"/>
                </a:moveTo>
                <a:lnTo>
                  <a:pt x="3895420" y="2571064"/>
                </a:lnTo>
                <a:lnTo>
                  <a:pt x="3895420" y="2654808"/>
                </a:lnTo>
                <a:lnTo>
                  <a:pt x="3893045" y="2673235"/>
                </a:lnTo>
                <a:lnTo>
                  <a:pt x="3880662" y="2690342"/>
                </a:lnTo>
                <a:lnTo>
                  <a:pt x="3857193" y="2695829"/>
                </a:lnTo>
                <a:lnTo>
                  <a:pt x="3833495" y="2690342"/>
                </a:lnTo>
                <a:lnTo>
                  <a:pt x="3821201" y="2673235"/>
                </a:lnTo>
                <a:lnTo>
                  <a:pt x="3818902" y="2571064"/>
                </a:lnTo>
                <a:lnTo>
                  <a:pt x="3798811" y="2571064"/>
                </a:lnTo>
                <a:lnTo>
                  <a:pt x="3798811" y="2659291"/>
                </a:lnTo>
                <a:lnTo>
                  <a:pt x="3802583" y="2682938"/>
                </a:lnTo>
                <a:lnTo>
                  <a:pt x="3819448" y="2704566"/>
                </a:lnTo>
                <a:lnTo>
                  <a:pt x="3857193" y="2714536"/>
                </a:lnTo>
                <a:lnTo>
                  <a:pt x="3870350" y="2713647"/>
                </a:lnTo>
                <a:lnTo>
                  <a:pt x="3891838" y="2706535"/>
                </a:lnTo>
                <a:lnTo>
                  <a:pt x="3903167" y="2695829"/>
                </a:lnTo>
                <a:lnTo>
                  <a:pt x="3906888" y="2692311"/>
                </a:lnTo>
                <a:lnTo>
                  <a:pt x="3914559" y="2671800"/>
                </a:lnTo>
                <a:lnTo>
                  <a:pt x="3915524" y="2571064"/>
                </a:lnTo>
                <a:close/>
              </a:path>
              <a:path w="10143490" h="2771140" extrusionOk="0">
                <a:moveTo>
                  <a:pt x="3916413" y="2225484"/>
                </a:moveTo>
                <a:lnTo>
                  <a:pt x="3913416" y="2209889"/>
                </a:lnTo>
                <a:lnTo>
                  <a:pt x="3912870" y="2207082"/>
                </a:lnTo>
                <a:lnTo>
                  <a:pt x="3907447" y="2178901"/>
                </a:lnTo>
                <a:lnTo>
                  <a:pt x="3899839" y="2169972"/>
                </a:lnTo>
                <a:lnTo>
                  <a:pt x="3894785" y="2164029"/>
                </a:lnTo>
                <a:lnTo>
                  <a:pt x="3894785" y="2207082"/>
                </a:lnTo>
                <a:lnTo>
                  <a:pt x="3817455" y="2207082"/>
                </a:lnTo>
                <a:lnTo>
                  <a:pt x="3826726" y="2176627"/>
                </a:lnTo>
                <a:lnTo>
                  <a:pt x="3838841" y="2169972"/>
                </a:lnTo>
                <a:lnTo>
                  <a:pt x="3872801" y="2170861"/>
                </a:lnTo>
                <a:lnTo>
                  <a:pt x="3889222" y="2184438"/>
                </a:lnTo>
                <a:lnTo>
                  <a:pt x="3894785" y="2207082"/>
                </a:lnTo>
                <a:lnTo>
                  <a:pt x="3894785" y="2164029"/>
                </a:lnTo>
                <a:lnTo>
                  <a:pt x="3891305" y="2159927"/>
                </a:lnTo>
                <a:lnTo>
                  <a:pt x="3866172" y="2150503"/>
                </a:lnTo>
                <a:lnTo>
                  <a:pt x="3830078" y="2154415"/>
                </a:lnTo>
                <a:lnTo>
                  <a:pt x="3810597" y="2168017"/>
                </a:lnTo>
                <a:lnTo>
                  <a:pt x="3798468" y="2190407"/>
                </a:lnTo>
                <a:lnTo>
                  <a:pt x="3794899" y="2233638"/>
                </a:lnTo>
                <a:lnTo>
                  <a:pt x="3806558" y="2270645"/>
                </a:lnTo>
                <a:lnTo>
                  <a:pt x="3824567" y="2287752"/>
                </a:lnTo>
                <a:lnTo>
                  <a:pt x="3858933" y="2295842"/>
                </a:lnTo>
                <a:lnTo>
                  <a:pt x="3907802" y="2286063"/>
                </a:lnTo>
                <a:lnTo>
                  <a:pt x="3907802" y="2274125"/>
                </a:lnTo>
                <a:lnTo>
                  <a:pt x="3907802" y="2265400"/>
                </a:lnTo>
                <a:lnTo>
                  <a:pt x="3840924" y="2274125"/>
                </a:lnTo>
                <a:lnTo>
                  <a:pt x="3826522" y="2264283"/>
                </a:lnTo>
                <a:lnTo>
                  <a:pt x="3817709" y="2247900"/>
                </a:lnTo>
                <a:lnTo>
                  <a:pt x="3815905" y="2225484"/>
                </a:lnTo>
                <a:lnTo>
                  <a:pt x="3916413" y="2225484"/>
                </a:lnTo>
                <a:close/>
              </a:path>
              <a:path w="10143490" h="2771140" extrusionOk="0">
                <a:moveTo>
                  <a:pt x="3937673" y="896277"/>
                </a:moveTo>
                <a:lnTo>
                  <a:pt x="3901668" y="896277"/>
                </a:lnTo>
                <a:lnTo>
                  <a:pt x="3901668" y="856945"/>
                </a:lnTo>
                <a:lnTo>
                  <a:pt x="3881564" y="856945"/>
                </a:lnTo>
                <a:lnTo>
                  <a:pt x="3881564" y="896277"/>
                </a:lnTo>
                <a:lnTo>
                  <a:pt x="3857294" y="896277"/>
                </a:lnTo>
                <a:lnTo>
                  <a:pt x="3857294" y="914730"/>
                </a:lnTo>
                <a:lnTo>
                  <a:pt x="3881564" y="914730"/>
                </a:lnTo>
                <a:lnTo>
                  <a:pt x="3882186" y="1009040"/>
                </a:lnTo>
                <a:lnTo>
                  <a:pt x="3882199" y="1010183"/>
                </a:lnTo>
                <a:lnTo>
                  <a:pt x="3891623" y="1028865"/>
                </a:lnTo>
                <a:lnTo>
                  <a:pt x="3916476" y="1037805"/>
                </a:lnTo>
                <a:lnTo>
                  <a:pt x="3937673" y="1034465"/>
                </a:lnTo>
                <a:lnTo>
                  <a:pt x="3937673" y="1016863"/>
                </a:lnTo>
                <a:lnTo>
                  <a:pt x="3937673" y="1015492"/>
                </a:lnTo>
                <a:lnTo>
                  <a:pt x="3907752" y="1016863"/>
                </a:lnTo>
                <a:lnTo>
                  <a:pt x="3902875" y="1009040"/>
                </a:lnTo>
                <a:lnTo>
                  <a:pt x="3901668" y="914730"/>
                </a:lnTo>
                <a:lnTo>
                  <a:pt x="3937673" y="914730"/>
                </a:lnTo>
                <a:lnTo>
                  <a:pt x="3937673" y="896277"/>
                </a:lnTo>
                <a:close/>
              </a:path>
              <a:path w="10143490" h="2771140" extrusionOk="0">
                <a:moveTo>
                  <a:pt x="3991038" y="1806790"/>
                </a:moveTo>
                <a:lnTo>
                  <a:pt x="3988016" y="1791195"/>
                </a:lnTo>
                <a:lnTo>
                  <a:pt x="3987469" y="1788388"/>
                </a:lnTo>
                <a:lnTo>
                  <a:pt x="3982008" y="1760207"/>
                </a:lnTo>
                <a:lnTo>
                  <a:pt x="3974414" y="1751279"/>
                </a:lnTo>
                <a:lnTo>
                  <a:pt x="3969397" y="1745386"/>
                </a:lnTo>
                <a:lnTo>
                  <a:pt x="3969397" y="1788388"/>
                </a:lnTo>
                <a:lnTo>
                  <a:pt x="3892054" y="1788388"/>
                </a:lnTo>
                <a:lnTo>
                  <a:pt x="3901300" y="1757934"/>
                </a:lnTo>
                <a:lnTo>
                  <a:pt x="3913403" y="1751279"/>
                </a:lnTo>
                <a:lnTo>
                  <a:pt x="3947401" y="1752155"/>
                </a:lnTo>
                <a:lnTo>
                  <a:pt x="3963784" y="1765744"/>
                </a:lnTo>
                <a:lnTo>
                  <a:pt x="3969397" y="1788388"/>
                </a:lnTo>
                <a:lnTo>
                  <a:pt x="3969397" y="1745386"/>
                </a:lnTo>
                <a:lnTo>
                  <a:pt x="3965867" y="1741233"/>
                </a:lnTo>
                <a:lnTo>
                  <a:pt x="3940759" y="1731810"/>
                </a:lnTo>
                <a:lnTo>
                  <a:pt x="3904678" y="1735709"/>
                </a:lnTo>
                <a:lnTo>
                  <a:pt x="3885171" y="1749323"/>
                </a:lnTo>
                <a:lnTo>
                  <a:pt x="3873030" y="1771713"/>
                </a:lnTo>
                <a:lnTo>
                  <a:pt x="3869474" y="1814944"/>
                </a:lnTo>
                <a:lnTo>
                  <a:pt x="3881145" y="1851952"/>
                </a:lnTo>
                <a:lnTo>
                  <a:pt x="3899128" y="1869059"/>
                </a:lnTo>
                <a:lnTo>
                  <a:pt x="3933494" y="1877148"/>
                </a:lnTo>
                <a:lnTo>
                  <a:pt x="3982364" y="1867369"/>
                </a:lnTo>
                <a:lnTo>
                  <a:pt x="3982364" y="1855431"/>
                </a:lnTo>
                <a:lnTo>
                  <a:pt x="3982364" y="1846694"/>
                </a:lnTo>
                <a:lnTo>
                  <a:pt x="3915486" y="1855431"/>
                </a:lnTo>
                <a:lnTo>
                  <a:pt x="3901084" y="1845589"/>
                </a:lnTo>
                <a:lnTo>
                  <a:pt x="3892321" y="1829193"/>
                </a:lnTo>
                <a:lnTo>
                  <a:pt x="3890518" y="1806790"/>
                </a:lnTo>
                <a:lnTo>
                  <a:pt x="3991038" y="1806790"/>
                </a:lnTo>
                <a:close/>
              </a:path>
              <a:path w="10143490" h="2771140" extrusionOk="0">
                <a:moveTo>
                  <a:pt x="3997541" y="233083"/>
                </a:moveTo>
                <a:lnTo>
                  <a:pt x="3989133" y="233083"/>
                </a:lnTo>
                <a:lnTo>
                  <a:pt x="3989133" y="247040"/>
                </a:lnTo>
                <a:lnTo>
                  <a:pt x="3997541" y="247040"/>
                </a:lnTo>
                <a:lnTo>
                  <a:pt x="3997541" y="233083"/>
                </a:lnTo>
                <a:close/>
              </a:path>
              <a:path w="10143490" h="2771140" extrusionOk="0">
                <a:moveTo>
                  <a:pt x="3998074" y="896277"/>
                </a:moveTo>
                <a:lnTo>
                  <a:pt x="3977970" y="896277"/>
                </a:lnTo>
                <a:lnTo>
                  <a:pt x="3977970" y="1035583"/>
                </a:lnTo>
                <a:lnTo>
                  <a:pt x="3998074" y="1035583"/>
                </a:lnTo>
                <a:lnTo>
                  <a:pt x="3998074" y="896277"/>
                </a:lnTo>
                <a:close/>
              </a:path>
              <a:path w="10143490" h="2771140" extrusionOk="0">
                <a:moveTo>
                  <a:pt x="3999230" y="849388"/>
                </a:moveTo>
                <a:lnTo>
                  <a:pt x="3976865" y="849388"/>
                </a:lnTo>
                <a:lnTo>
                  <a:pt x="3976865" y="871435"/>
                </a:lnTo>
                <a:lnTo>
                  <a:pt x="3999230" y="871435"/>
                </a:lnTo>
                <a:lnTo>
                  <a:pt x="3999230" y="849388"/>
                </a:lnTo>
                <a:close/>
              </a:path>
              <a:path w="10143490" h="2771140" extrusionOk="0">
                <a:moveTo>
                  <a:pt x="4036199" y="2570213"/>
                </a:moveTo>
                <a:lnTo>
                  <a:pt x="3963009" y="2582214"/>
                </a:lnTo>
                <a:lnTo>
                  <a:pt x="3963009" y="2710370"/>
                </a:lnTo>
                <a:lnTo>
                  <a:pt x="3983151" y="2710370"/>
                </a:lnTo>
                <a:lnTo>
                  <a:pt x="3983151" y="2591993"/>
                </a:lnTo>
                <a:lnTo>
                  <a:pt x="4036199" y="2588082"/>
                </a:lnTo>
                <a:lnTo>
                  <a:pt x="4036199" y="2570213"/>
                </a:lnTo>
                <a:close/>
              </a:path>
              <a:path w="10143490" h="2771140" extrusionOk="0">
                <a:moveTo>
                  <a:pt x="4132173" y="142405"/>
                </a:moveTo>
                <a:lnTo>
                  <a:pt x="4127487" y="96062"/>
                </a:lnTo>
                <a:lnTo>
                  <a:pt x="4115409" y="76822"/>
                </a:lnTo>
                <a:lnTo>
                  <a:pt x="4112857" y="72771"/>
                </a:lnTo>
                <a:lnTo>
                  <a:pt x="4109580" y="70827"/>
                </a:lnTo>
                <a:lnTo>
                  <a:pt x="4109580" y="110490"/>
                </a:lnTo>
                <a:lnTo>
                  <a:pt x="4103090" y="166624"/>
                </a:lnTo>
                <a:lnTo>
                  <a:pt x="4091355" y="177253"/>
                </a:lnTo>
                <a:lnTo>
                  <a:pt x="4066235" y="183654"/>
                </a:lnTo>
                <a:lnTo>
                  <a:pt x="4031602" y="173875"/>
                </a:lnTo>
                <a:lnTo>
                  <a:pt x="4031602" y="87642"/>
                </a:lnTo>
                <a:lnTo>
                  <a:pt x="4035145" y="80403"/>
                </a:lnTo>
                <a:lnTo>
                  <a:pt x="4083608" y="76822"/>
                </a:lnTo>
                <a:lnTo>
                  <a:pt x="4101566" y="88125"/>
                </a:lnTo>
                <a:lnTo>
                  <a:pt x="4109580" y="110490"/>
                </a:lnTo>
                <a:lnTo>
                  <a:pt x="4109580" y="70827"/>
                </a:lnTo>
                <a:lnTo>
                  <a:pt x="4091914" y="60312"/>
                </a:lnTo>
                <a:lnTo>
                  <a:pt x="4042968" y="58521"/>
                </a:lnTo>
                <a:lnTo>
                  <a:pt x="4013250" y="73583"/>
                </a:lnTo>
                <a:lnTo>
                  <a:pt x="4011498" y="258775"/>
                </a:lnTo>
                <a:lnTo>
                  <a:pt x="4031602" y="258775"/>
                </a:lnTo>
                <a:lnTo>
                  <a:pt x="4031602" y="192773"/>
                </a:lnTo>
                <a:lnTo>
                  <a:pt x="4066235" y="202095"/>
                </a:lnTo>
                <a:lnTo>
                  <a:pt x="4102519" y="193700"/>
                </a:lnTo>
                <a:lnTo>
                  <a:pt x="4112996" y="183921"/>
                </a:lnTo>
                <a:lnTo>
                  <a:pt x="4113276" y="183654"/>
                </a:lnTo>
                <a:lnTo>
                  <a:pt x="4120616" y="176809"/>
                </a:lnTo>
                <a:lnTo>
                  <a:pt x="4132173" y="142405"/>
                </a:lnTo>
                <a:close/>
              </a:path>
              <a:path w="10143490" h="2771140" extrusionOk="0">
                <a:moveTo>
                  <a:pt x="4145673" y="1872970"/>
                </a:moveTo>
                <a:lnTo>
                  <a:pt x="4144276" y="1767243"/>
                </a:lnTo>
                <a:lnTo>
                  <a:pt x="4135539" y="1750428"/>
                </a:lnTo>
                <a:lnTo>
                  <a:pt x="4130751" y="1741233"/>
                </a:lnTo>
                <a:lnTo>
                  <a:pt x="4090403" y="1731187"/>
                </a:lnTo>
                <a:lnTo>
                  <a:pt x="4031488" y="1744827"/>
                </a:lnTo>
                <a:lnTo>
                  <a:pt x="4031488" y="1872970"/>
                </a:lnTo>
                <a:lnTo>
                  <a:pt x="4051592" y="1872970"/>
                </a:lnTo>
                <a:lnTo>
                  <a:pt x="4051592" y="1754873"/>
                </a:lnTo>
                <a:lnTo>
                  <a:pt x="4103255" y="1750428"/>
                </a:lnTo>
                <a:lnTo>
                  <a:pt x="4121874" y="1764385"/>
                </a:lnTo>
                <a:lnTo>
                  <a:pt x="4125569" y="1872970"/>
                </a:lnTo>
                <a:lnTo>
                  <a:pt x="4145673" y="1872970"/>
                </a:lnTo>
                <a:close/>
              </a:path>
              <a:path w="10143490" h="2771140" extrusionOk="0">
                <a:moveTo>
                  <a:pt x="4160951" y="2576347"/>
                </a:moveTo>
                <a:lnTo>
                  <a:pt x="4147629" y="2571800"/>
                </a:lnTo>
                <a:lnTo>
                  <a:pt x="4089082" y="2573490"/>
                </a:lnTo>
                <a:lnTo>
                  <a:pt x="4070972" y="2586545"/>
                </a:lnTo>
                <a:lnTo>
                  <a:pt x="4055757" y="2620327"/>
                </a:lnTo>
                <a:lnTo>
                  <a:pt x="4060152" y="2677109"/>
                </a:lnTo>
                <a:lnTo>
                  <a:pt x="4081996" y="2704236"/>
                </a:lnTo>
                <a:lnTo>
                  <a:pt x="4119600" y="2712580"/>
                </a:lnTo>
                <a:lnTo>
                  <a:pt x="4160951" y="2705023"/>
                </a:lnTo>
                <a:lnTo>
                  <a:pt x="4160951" y="2692654"/>
                </a:lnTo>
                <a:lnTo>
                  <a:pt x="4160951" y="2685516"/>
                </a:lnTo>
                <a:lnTo>
                  <a:pt x="4135463" y="2692654"/>
                </a:lnTo>
                <a:lnTo>
                  <a:pt x="4092092" y="2686405"/>
                </a:lnTo>
                <a:lnTo>
                  <a:pt x="4080649" y="2673794"/>
                </a:lnTo>
                <a:lnTo>
                  <a:pt x="4075074" y="2653576"/>
                </a:lnTo>
                <a:lnTo>
                  <a:pt x="4077170" y="2616695"/>
                </a:lnTo>
                <a:lnTo>
                  <a:pt x="4085539" y="2600350"/>
                </a:lnTo>
                <a:lnTo>
                  <a:pt x="4100334" y="2590952"/>
                </a:lnTo>
                <a:lnTo>
                  <a:pt x="4121874" y="2587828"/>
                </a:lnTo>
                <a:lnTo>
                  <a:pt x="4160951" y="2595651"/>
                </a:lnTo>
                <a:lnTo>
                  <a:pt x="4160951" y="2587828"/>
                </a:lnTo>
                <a:lnTo>
                  <a:pt x="4160951" y="2576347"/>
                </a:lnTo>
                <a:close/>
              </a:path>
              <a:path w="10143490" h="2771140" extrusionOk="0">
                <a:moveTo>
                  <a:pt x="4161358" y="2235873"/>
                </a:moveTo>
                <a:lnTo>
                  <a:pt x="4156672" y="2189530"/>
                </a:lnTo>
                <a:lnTo>
                  <a:pt x="4144581" y="2170303"/>
                </a:lnTo>
                <a:lnTo>
                  <a:pt x="4142028" y="2166239"/>
                </a:lnTo>
                <a:lnTo>
                  <a:pt x="4138752" y="2164296"/>
                </a:lnTo>
                <a:lnTo>
                  <a:pt x="4138752" y="2203970"/>
                </a:lnTo>
                <a:lnTo>
                  <a:pt x="4132237" y="2260104"/>
                </a:lnTo>
                <a:lnTo>
                  <a:pt x="4120553" y="2270734"/>
                </a:lnTo>
                <a:lnTo>
                  <a:pt x="4095381" y="2277135"/>
                </a:lnTo>
                <a:lnTo>
                  <a:pt x="4060787" y="2267356"/>
                </a:lnTo>
                <a:lnTo>
                  <a:pt x="4060787" y="2181123"/>
                </a:lnTo>
                <a:lnTo>
                  <a:pt x="4064279" y="2173884"/>
                </a:lnTo>
                <a:lnTo>
                  <a:pt x="4112768" y="2170303"/>
                </a:lnTo>
                <a:lnTo>
                  <a:pt x="4130751" y="2181606"/>
                </a:lnTo>
                <a:lnTo>
                  <a:pt x="4138752" y="2203970"/>
                </a:lnTo>
                <a:lnTo>
                  <a:pt x="4138752" y="2164296"/>
                </a:lnTo>
                <a:lnTo>
                  <a:pt x="4121099" y="2153780"/>
                </a:lnTo>
                <a:lnTo>
                  <a:pt x="4072102" y="2152002"/>
                </a:lnTo>
                <a:lnTo>
                  <a:pt x="4042435" y="2167064"/>
                </a:lnTo>
                <a:lnTo>
                  <a:pt x="4040644" y="2352256"/>
                </a:lnTo>
                <a:lnTo>
                  <a:pt x="4060787" y="2352256"/>
                </a:lnTo>
                <a:lnTo>
                  <a:pt x="4060787" y="2286254"/>
                </a:lnTo>
                <a:lnTo>
                  <a:pt x="4095381" y="2295575"/>
                </a:lnTo>
                <a:lnTo>
                  <a:pt x="4131703" y="2287181"/>
                </a:lnTo>
                <a:lnTo>
                  <a:pt x="4142181" y="2277389"/>
                </a:lnTo>
                <a:lnTo>
                  <a:pt x="4142460" y="2277135"/>
                </a:lnTo>
                <a:lnTo>
                  <a:pt x="4149801" y="2270290"/>
                </a:lnTo>
                <a:lnTo>
                  <a:pt x="4161358" y="2235873"/>
                </a:lnTo>
                <a:close/>
              </a:path>
              <a:path w="10143490" h="2771140" extrusionOk="0">
                <a:moveTo>
                  <a:pt x="4167441" y="979792"/>
                </a:moveTo>
                <a:lnTo>
                  <a:pt x="4162755" y="933450"/>
                </a:lnTo>
                <a:lnTo>
                  <a:pt x="4150652" y="914209"/>
                </a:lnTo>
                <a:lnTo>
                  <a:pt x="4148099" y="910158"/>
                </a:lnTo>
                <a:lnTo>
                  <a:pt x="4144810" y="908202"/>
                </a:lnTo>
                <a:lnTo>
                  <a:pt x="4144810" y="947889"/>
                </a:lnTo>
                <a:lnTo>
                  <a:pt x="4138320" y="1004023"/>
                </a:lnTo>
                <a:lnTo>
                  <a:pt x="4126573" y="1014641"/>
                </a:lnTo>
                <a:lnTo>
                  <a:pt x="4101452" y="1021041"/>
                </a:lnTo>
                <a:lnTo>
                  <a:pt x="4066819" y="1011262"/>
                </a:lnTo>
                <a:lnTo>
                  <a:pt x="4066819" y="925042"/>
                </a:lnTo>
                <a:lnTo>
                  <a:pt x="4070362" y="917790"/>
                </a:lnTo>
                <a:lnTo>
                  <a:pt x="4118851" y="914209"/>
                </a:lnTo>
                <a:lnTo>
                  <a:pt x="4136834" y="925512"/>
                </a:lnTo>
                <a:lnTo>
                  <a:pt x="4144810" y="947889"/>
                </a:lnTo>
                <a:lnTo>
                  <a:pt x="4144810" y="908202"/>
                </a:lnTo>
                <a:lnTo>
                  <a:pt x="4127182" y="897699"/>
                </a:lnTo>
                <a:lnTo>
                  <a:pt x="4078186" y="895908"/>
                </a:lnTo>
                <a:lnTo>
                  <a:pt x="4048518" y="910971"/>
                </a:lnTo>
                <a:lnTo>
                  <a:pt x="4046728" y="1096162"/>
                </a:lnTo>
                <a:lnTo>
                  <a:pt x="4066819" y="1096162"/>
                </a:lnTo>
                <a:lnTo>
                  <a:pt x="4066819" y="1030160"/>
                </a:lnTo>
                <a:lnTo>
                  <a:pt x="4101452" y="1039495"/>
                </a:lnTo>
                <a:lnTo>
                  <a:pt x="4137787" y="1031087"/>
                </a:lnTo>
                <a:lnTo>
                  <a:pt x="4148264" y="1021308"/>
                </a:lnTo>
                <a:lnTo>
                  <a:pt x="4148544" y="1021041"/>
                </a:lnTo>
                <a:lnTo>
                  <a:pt x="4155884" y="1014196"/>
                </a:lnTo>
                <a:lnTo>
                  <a:pt x="4167441" y="979792"/>
                </a:lnTo>
                <a:close/>
              </a:path>
              <a:path w="10143490" h="2771140" extrusionOk="0">
                <a:moveTo>
                  <a:pt x="4228592" y="843254"/>
                </a:moveTo>
                <a:lnTo>
                  <a:pt x="4208488" y="843254"/>
                </a:lnTo>
                <a:lnTo>
                  <a:pt x="4208488" y="1035583"/>
                </a:lnTo>
                <a:lnTo>
                  <a:pt x="4228592" y="1035583"/>
                </a:lnTo>
                <a:lnTo>
                  <a:pt x="4228592" y="843254"/>
                </a:lnTo>
                <a:close/>
              </a:path>
              <a:path w="10143490" h="2771140" extrusionOk="0">
                <a:moveTo>
                  <a:pt x="4263072" y="1907857"/>
                </a:moveTo>
                <a:lnTo>
                  <a:pt x="4254665" y="1907857"/>
                </a:lnTo>
                <a:lnTo>
                  <a:pt x="4254665" y="1921814"/>
                </a:lnTo>
                <a:lnTo>
                  <a:pt x="4263072" y="1921814"/>
                </a:lnTo>
                <a:lnTo>
                  <a:pt x="4263072" y="1907857"/>
                </a:lnTo>
                <a:close/>
              </a:path>
              <a:path w="10143490" h="2771140" extrusionOk="0">
                <a:moveTo>
                  <a:pt x="4283265" y="95097"/>
                </a:moveTo>
                <a:lnTo>
                  <a:pt x="4274375" y="75641"/>
                </a:lnTo>
                <a:lnTo>
                  <a:pt x="4271264" y="68821"/>
                </a:lnTo>
                <a:lnTo>
                  <a:pt x="4244556" y="57035"/>
                </a:lnTo>
                <a:lnTo>
                  <a:pt x="4181360" y="67818"/>
                </a:lnTo>
                <a:lnTo>
                  <a:pt x="4181360" y="87909"/>
                </a:lnTo>
                <a:lnTo>
                  <a:pt x="4187291" y="83261"/>
                </a:lnTo>
                <a:lnTo>
                  <a:pt x="4210926" y="75641"/>
                </a:lnTo>
                <a:lnTo>
                  <a:pt x="4248137" y="78752"/>
                </a:lnTo>
                <a:lnTo>
                  <a:pt x="4260532" y="91744"/>
                </a:lnTo>
                <a:lnTo>
                  <a:pt x="4261282" y="116192"/>
                </a:lnTo>
                <a:lnTo>
                  <a:pt x="4261396" y="120218"/>
                </a:lnTo>
                <a:lnTo>
                  <a:pt x="4261447" y="121920"/>
                </a:lnTo>
                <a:lnTo>
                  <a:pt x="4249369" y="116192"/>
                </a:lnTo>
                <a:lnTo>
                  <a:pt x="4184586" y="120218"/>
                </a:lnTo>
                <a:lnTo>
                  <a:pt x="4171264" y="137909"/>
                </a:lnTo>
                <a:lnTo>
                  <a:pt x="4169257" y="175298"/>
                </a:lnTo>
                <a:lnTo>
                  <a:pt x="4180040" y="190525"/>
                </a:lnTo>
                <a:lnTo>
                  <a:pt x="4221289" y="202361"/>
                </a:lnTo>
                <a:lnTo>
                  <a:pt x="4260951" y="198666"/>
                </a:lnTo>
                <a:lnTo>
                  <a:pt x="4280306" y="185813"/>
                </a:lnTo>
                <a:lnTo>
                  <a:pt x="4282529" y="180314"/>
                </a:lnTo>
                <a:lnTo>
                  <a:pt x="4283265" y="178473"/>
                </a:lnTo>
                <a:lnTo>
                  <a:pt x="4283265" y="142367"/>
                </a:lnTo>
                <a:lnTo>
                  <a:pt x="4269575" y="142367"/>
                </a:lnTo>
                <a:lnTo>
                  <a:pt x="4262069" y="142367"/>
                </a:lnTo>
                <a:lnTo>
                  <a:pt x="4262894" y="169214"/>
                </a:lnTo>
                <a:lnTo>
                  <a:pt x="4262907" y="169697"/>
                </a:lnTo>
                <a:lnTo>
                  <a:pt x="4259732" y="180111"/>
                </a:lnTo>
                <a:lnTo>
                  <a:pt x="4202099" y="180314"/>
                </a:lnTo>
                <a:lnTo>
                  <a:pt x="4189615" y="169214"/>
                </a:lnTo>
                <a:lnTo>
                  <a:pt x="4187761" y="148285"/>
                </a:lnTo>
                <a:lnTo>
                  <a:pt x="4197286" y="137337"/>
                </a:lnTo>
                <a:lnTo>
                  <a:pt x="4224363" y="130632"/>
                </a:lnTo>
                <a:lnTo>
                  <a:pt x="4262018" y="140398"/>
                </a:lnTo>
                <a:lnTo>
                  <a:pt x="4269156" y="140398"/>
                </a:lnTo>
                <a:lnTo>
                  <a:pt x="4283265" y="140398"/>
                </a:lnTo>
                <a:lnTo>
                  <a:pt x="4283265" y="95097"/>
                </a:lnTo>
                <a:close/>
              </a:path>
              <a:path w="10143490" h="2771140" extrusionOk="0">
                <a:moveTo>
                  <a:pt x="4312361" y="2194496"/>
                </a:moveTo>
                <a:lnTo>
                  <a:pt x="4306011" y="2169604"/>
                </a:lnTo>
                <a:lnTo>
                  <a:pt x="4305198" y="2169122"/>
                </a:lnTo>
                <a:lnTo>
                  <a:pt x="4273702" y="2150516"/>
                </a:lnTo>
                <a:lnTo>
                  <a:pt x="4210558" y="2161298"/>
                </a:lnTo>
                <a:lnTo>
                  <a:pt x="4210558" y="2181390"/>
                </a:lnTo>
                <a:lnTo>
                  <a:pt x="4216476" y="2176742"/>
                </a:lnTo>
                <a:lnTo>
                  <a:pt x="4240111" y="2169122"/>
                </a:lnTo>
                <a:lnTo>
                  <a:pt x="4277322" y="2172233"/>
                </a:lnTo>
                <a:lnTo>
                  <a:pt x="4289679" y="2185225"/>
                </a:lnTo>
                <a:lnTo>
                  <a:pt x="4290415" y="2209673"/>
                </a:lnTo>
                <a:lnTo>
                  <a:pt x="4290542" y="2213686"/>
                </a:lnTo>
                <a:lnTo>
                  <a:pt x="4290593" y="2215375"/>
                </a:lnTo>
                <a:lnTo>
                  <a:pt x="4278566" y="2209673"/>
                </a:lnTo>
                <a:lnTo>
                  <a:pt x="4213784" y="2213686"/>
                </a:lnTo>
                <a:lnTo>
                  <a:pt x="4200448" y="2231390"/>
                </a:lnTo>
                <a:lnTo>
                  <a:pt x="4198442" y="2268778"/>
                </a:lnTo>
                <a:lnTo>
                  <a:pt x="4209237" y="2284006"/>
                </a:lnTo>
                <a:lnTo>
                  <a:pt x="4250487" y="2295842"/>
                </a:lnTo>
                <a:lnTo>
                  <a:pt x="4290085" y="2292146"/>
                </a:lnTo>
                <a:lnTo>
                  <a:pt x="4309707" y="2279294"/>
                </a:lnTo>
                <a:lnTo>
                  <a:pt x="4311688" y="2273795"/>
                </a:lnTo>
                <a:lnTo>
                  <a:pt x="4312361" y="2271953"/>
                </a:lnTo>
                <a:lnTo>
                  <a:pt x="4312361" y="2235847"/>
                </a:lnTo>
                <a:lnTo>
                  <a:pt x="4298607" y="2235847"/>
                </a:lnTo>
                <a:lnTo>
                  <a:pt x="4291215" y="2235847"/>
                </a:lnTo>
                <a:lnTo>
                  <a:pt x="4292028" y="2262695"/>
                </a:lnTo>
                <a:lnTo>
                  <a:pt x="4292054" y="2263178"/>
                </a:lnTo>
                <a:lnTo>
                  <a:pt x="4288879" y="2273592"/>
                </a:lnTo>
                <a:lnTo>
                  <a:pt x="4231284" y="2273795"/>
                </a:lnTo>
                <a:lnTo>
                  <a:pt x="4218800" y="2262695"/>
                </a:lnTo>
                <a:lnTo>
                  <a:pt x="4216959" y="2241766"/>
                </a:lnTo>
                <a:lnTo>
                  <a:pt x="4226420" y="2230818"/>
                </a:lnTo>
                <a:lnTo>
                  <a:pt x="4253547" y="2224100"/>
                </a:lnTo>
                <a:lnTo>
                  <a:pt x="4291152" y="2233904"/>
                </a:lnTo>
                <a:lnTo>
                  <a:pt x="4290911" y="2226030"/>
                </a:lnTo>
                <a:lnTo>
                  <a:pt x="4291063" y="2230818"/>
                </a:lnTo>
                <a:lnTo>
                  <a:pt x="4291152" y="2233904"/>
                </a:lnTo>
                <a:lnTo>
                  <a:pt x="4298200" y="2233904"/>
                </a:lnTo>
                <a:lnTo>
                  <a:pt x="4312361" y="2233904"/>
                </a:lnTo>
                <a:lnTo>
                  <a:pt x="4312361" y="2194496"/>
                </a:lnTo>
                <a:close/>
              </a:path>
              <a:path w="10143490" h="2771140" extrusionOk="0">
                <a:moveTo>
                  <a:pt x="4316590" y="2644178"/>
                </a:moveTo>
                <a:lnTo>
                  <a:pt x="4313542" y="2628582"/>
                </a:lnTo>
                <a:lnTo>
                  <a:pt x="4312996" y="2625775"/>
                </a:lnTo>
                <a:lnTo>
                  <a:pt x="4307497" y="2597607"/>
                </a:lnTo>
                <a:lnTo>
                  <a:pt x="4299928" y="2588666"/>
                </a:lnTo>
                <a:lnTo>
                  <a:pt x="4294746" y="2582557"/>
                </a:lnTo>
                <a:lnTo>
                  <a:pt x="4294746" y="2625775"/>
                </a:lnTo>
                <a:lnTo>
                  <a:pt x="4217555" y="2625775"/>
                </a:lnTo>
                <a:lnTo>
                  <a:pt x="4226788" y="2595334"/>
                </a:lnTo>
                <a:lnTo>
                  <a:pt x="4238904" y="2588666"/>
                </a:lnTo>
                <a:lnTo>
                  <a:pt x="4272889" y="2589555"/>
                </a:lnTo>
                <a:lnTo>
                  <a:pt x="4289272" y="2603131"/>
                </a:lnTo>
                <a:lnTo>
                  <a:pt x="4294746" y="2625775"/>
                </a:lnTo>
                <a:lnTo>
                  <a:pt x="4294746" y="2582557"/>
                </a:lnTo>
                <a:lnTo>
                  <a:pt x="4291419" y="2578620"/>
                </a:lnTo>
                <a:lnTo>
                  <a:pt x="4266260" y="2569210"/>
                </a:lnTo>
                <a:lnTo>
                  <a:pt x="4230179" y="2573109"/>
                </a:lnTo>
                <a:lnTo>
                  <a:pt x="4210710" y="2586710"/>
                </a:lnTo>
                <a:lnTo>
                  <a:pt x="4198556" y="2609113"/>
                </a:lnTo>
                <a:lnTo>
                  <a:pt x="4194975" y="2652331"/>
                </a:lnTo>
                <a:lnTo>
                  <a:pt x="4206646" y="2689339"/>
                </a:lnTo>
                <a:lnTo>
                  <a:pt x="4224680" y="2706446"/>
                </a:lnTo>
                <a:lnTo>
                  <a:pt x="4258996" y="2714536"/>
                </a:lnTo>
                <a:lnTo>
                  <a:pt x="4308119" y="2704757"/>
                </a:lnTo>
                <a:lnTo>
                  <a:pt x="4308119" y="2692831"/>
                </a:lnTo>
                <a:lnTo>
                  <a:pt x="4308119" y="2684094"/>
                </a:lnTo>
                <a:lnTo>
                  <a:pt x="4240987" y="2692831"/>
                </a:lnTo>
                <a:lnTo>
                  <a:pt x="4226636" y="2682976"/>
                </a:lnTo>
                <a:lnTo>
                  <a:pt x="4217822" y="2666593"/>
                </a:lnTo>
                <a:lnTo>
                  <a:pt x="4216019" y="2644178"/>
                </a:lnTo>
                <a:lnTo>
                  <a:pt x="4316590" y="2644178"/>
                </a:lnTo>
                <a:close/>
              </a:path>
              <a:path w="10143490" h="2771140" extrusionOk="0">
                <a:moveTo>
                  <a:pt x="4391152" y="969391"/>
                </a:moveTo>
                <a:lnTo>
                  <a:pt x="4389005" y="953795"/>
                </a:lnTo>
                <a:lnTo>
                  <a:pt x="4388624" y="951001"/>
                </a:lnTo>
                <a:lnTo>
                  <a:pt x="4385869" y="930910"/>
                </a:lnTo>
                <a:lnTo>
                  <a:pt x="4373562" y="913879"/>
                </a:lnTo>
                <a:lnTo>
                  <a:pt x="4369790" y="908672"/>
                </a:lnTo>
                <a:lnTo>
                  <a:pt x="4369790" y="951001"/>
                </a:lnTo>
                <a:lnTo>
                  <a:pt x="4292231" y="951001"/>
                </a:lnTo>
                <a:lnTo>
                  <a:pt x="4301248" y="920546"/>
                </a:lnTo>
                <a:lnTo>
                  <a:pt x="4313415" y="913879"/>
                </a:lnTo>
                <a:lnTo>
                  <a:pt x="4347654" y="914768"/>
                </a:lnTo>
                <a:lnTo>
                  <a:pt x="4363910" y="928344"/>
                </a:lnTo>
                <a:lnTo>
                  <a:pt x="4369790" y="951001"/>
                </a:lnTo>
                <a:lnTo>
                  <a:pt x="4369790" y="908672"/>
                </a:lnTo>
                <a:lnTo>
                  <a:pt x="4366298" y="903833"/>
                </a:lnTo>
                <a:lnTo>
                  <a:pt x="4340936" y="894422"/>
                </a:lnTo>
                <a:lnTo>
                  <a:pt x="4304881" y="898321"/>
                </a:lnTo>
                <a:lnTo>
                  <a:pt x="4285386" y="911923"/>
                </a:lnTo>
                <a:lnTo>
                  <a:pt x="4273245" y="934326"/>
                </a:lnTo>
                <a:lnTo>
                  <a:pt x="4269206" y="965796"/>
                </a:lnTo>
                <a:lnTo>
                  <a:pt x="4277030" y="1006817"/>
                </a:lnTo>
                <a:lnTo>
                  <a:pt x="4299140" y="1031671"/>
                </a:lnTo>
                <a:lnTo>
                  <a:pt x="4333506" y="1039761"/>
                </a:lnTo>
                <a:lnTo>
                  <a:pt x="4382694" y="1029982"/>
                </a:lnTo>
                <a:lnTo>
                  <a:pt x="4382694" y="1018044"/>
                </a:lnTo>
                <a:lnTo>
                  <a:pt x="4382694" y="1009307"/>
                </a:lnTo>
                <a:lnTo>
                  <a:pt x="4315523" y="1018044"/>
                </a:lnTo>
                <a:lnTo>
                  <a:pt x="4301248" y="1008202"/>
                </a:lnTo>
                <a:lnTo>
                  <a:pt x="4292536" y="991806"/>
                </a:lnTo>
                <a:lnTo>
                  <a:pt x="4290733" y="969391"/>
                </a:lnTo>
                <a:lnTo>
                  <a:pt x="4391152" y="969391"/>
                </a:lnTo>
                <a:close/>
              </a:path>
              <a:path w="10143490" h="2771140" extrusionOk="0">
                <a:moveTo>
                  <a:pt x="4396105" y="1826882"/>
                </a:moveTo>
                <a:lnTo>
                  <a:pt x="4395927" y="1785277"/>
                </a:lnTo>
                <a:lnTo>
                  <a:pt x="4395914" y="1781327"/>
                </a:lnTo>
                <a:lnTo>
                  <a:pt x="4383976" y="1754085"/>
                </a:lnTo>
                <a:lnTo>
                  <a:pt x="4380966" y="1751609"/>
                </a:lnTo>
                <a:lnTo>
                  <a:pt x="4375086" y="1746745"/>
                </a:lnTo>
                <a:lnTo>
                  <a:pt x="4375086" y="1785277"/>
                </a:lnTo>
                <a:lnTo>
                  <a:pt x="4368406" y="1841411"/>
                </a:lnTo>
                <a:lnTo>
                  <a:pt x="4356773" y="1852041"/>
                </a:lnTo>
                <a:lnTo>
                  <a:pt x="4331919" y="1858429"/>
                </a:lnTo>
                <a:lnTo>
                  <a:pt x="4297019" y="1848650"/>
                </a:lnTo>
                <a:lnTo>
                  <a:pt x="4297019" y="1762429"/>
                </a:lnTo>
                <a:lnTo>
                  <a:pt x="4300715" y="1755190"/>
                </a:lnTo>
                <a:lnTo>
                  <a:pt x="4349178" y="1751609"/>
                </a:lnTo>
                <a:lnTo>
                  <a:pt x="4367352" y="1762912"/>
                </a:lnTo>
                <a:lnTo>
                  <a:pt x="4375086" y="1785277"/>
                </a:lnTo>
                <a:lnTo>
                  <a:pt x="4375086" y="1746745"/>
                </a:lnTo>
                <a:lnTo>
                  <a:pt x="4364710" y="1738160"/>
                </a:lnTo>
                <a:lnTo>
                  <a:pt x="4333506" y="1731187"/>
                </a:lnTo>
                <a:lnTo>
                  <a:pt x="4278769" y="1748370"/>
                </a:lnTo>
                <a:lnTo>
                  <a:pt x="4277030" y="1933562"/>
                </a:lnTo>
                <a:lnTo>
                  <a:pt x="4297019" y="1933562"/>
                </a:lnTo>
                <a:lnTo>
                  <a:pt x="4297019" y="1867522"/>
                </a:lnTo>
                <a:lnTo>
                  <a:pt x="4331919" y="1876882"/>
                </a:lnTo>
                <a:lnTo>
                  <a:pt x="4360253" y="1872157"/>
                </a:lnTo>
                <a:lnTo>
                  <a:pt x="4380141" y="1858695"/>
                </a:lnTo>
                <a:lnTo>
                  <a:pt x="4380535" y="1858429"/>
                </a:lnTo>
                <a:lnTo>
                  <a:pt x="4381043" y="1858086"/>
                </a:lnTo>
                <a:lnTo>
                  <a:pt x="4396105" y="1826882"/>
                </a:lnTo>
                <a:close/>
              </a:path>
              <a:path w="10143490" h="2771140" extrusionOk="0">
                <a:moveTo>
                  <a:pt x="4424997" y="2152370"/>
                </a:moveTo>
                <a:lnTo>
                  <a:pt x="4389031" y="2152370"/>
                </a:lnTo>
                <a:lnTo>
                  <a:pt x="4389031" y="2113038"/>
                </a:lnTo>
                <a:lnTo>
                  <a:pt x="4368939" y="2113038"/>
                </a:lnTo>
                <a:lnTo>
                  <a:pt x="4368939" y="2152370"/>
                </a:lnTo>
                <a:lnTo>
                  <a:pt x="4344619" y="2152370"/>
                </a:lnTo>
                <a:lnTo>
                  <a:pt x="4344619" y="2170823"/>
                </a:lnTo>
                <a:lnTo>
                  <a:pt x="4368939" y="2170823"/>
                </a:lnTo>
                <a:lnTo>
                  <a:pt x="4368939" y="2257882"/>
                </a:lnTo>
                <a:lnTo>
                  <a:pt x="4371289" y="2272957"/>
                </a:lnTo>
                <a:lnTo>
                  <a:pt x="4371391" y="2273579"/>
                </a:lnTo>
                <a:lnTo>
                  <a:pt x="4384141" y="2288870"/>
                </a:lnTo>
                <a:lnTo>
                  <a:pt x="4403839" y="2293886"/>
                </a:lnTo>
                <a:lnTo>
                  <a:pt x="4424997" y="2290559"/>
                </a:lnTo>
                <a:lnTo>
                  <a:pt x="4424997" y="2272957"/>
                </a:lnTo>
                <a:lnTo>
                  <a:pt x="4424997" y="2271585"/>
                </a:lnTo>
                <a:lnTo>
                  <a:pt x="4394847" y="2272957"/>
                </a:lnTo>
                <a:lnTo>
                  <a:pt x="4390098" y="2265134"/>
                </a:lnTo>
                <a:lnTo>
                  <a:pt x="4389031" y="2170823"/>
                </a:lnTo>
                <a:lnTo>
                  <a:pt x="4424997" y="2170823"/>
                </a:lnTo>
                <a:lnTo>
                  <a:pt x="4424997" y="2152370"/>
                </a:lnTo>
                <a:close/>
              </a:path>
              <a:path w="10143490" h="2771140" extrusionOk="0">
                <a:moveTo>
                  <a:pt x="4430280" y="64173"/>
                </a:moveTo>
                <a:lnTo>
                  <a:pt x="4403318" y="57035"/>
                </a:lnTo>
                <a:lnTo>
                  <a:pt x="4351490" y="64858"/>
                </a:lnTo>
                <a:lnTo>
                  <a:pt x="4332643" y="85382"/>
                </a:lnTo>
                <a:lnTo>
                  <a:pt x="4323461" y="128409"/>
                </a:lnTo>
                <a:lnTo>
                  <a:pt x="4332643" y="171665"/>
                </a:lnTo>
                <a:lnTo>
                  <a:pt x="4358360" y="195541"/>
                </a:lnTo>
                <a:lnTo>
                  <a:pt x="4389031" y="200406"/>
                </a:lnTo>
                <a:lnTo>
                  <a:pt x="4430280" y="192849"/>
                </a:lnTo>
                <a:lnTo>
                  <a:pt x="4430280" y="177888"/>
                </a:lnTo>
                <a:lnTo>
                  <a:pt x="4430280" y="173342"/>
                </a:lnTo>
                <a:lnTo>
                  <a:pt x="4418127" y="177888"/>
                </a:lnTo>
                <a:lnTo>
                  <a:pt x="4361624" y="174231"/>
                </a:lnTo>
                <a:lnTo>
                  <a:pt x="4350029" y="161620"/>
                </a:lnTo>
                <a:lnTo>
                  <a:pt x="4344263" y="141401"/>
                </a:lnTo>
                <a:lnTo>
                  <a:pt x="4346397" y="104521"/>
                </a:lnTo>
                <a:lnTo>
                  <a:pt x="4355185" y="88176"/>
                </a:lnTo>
                <a:lnTo>
                  <a:pt x="4369803" y="78778"/>
                </a:lnTo>
                <a:lnTo>
                  <a:pt x="4391152" y="75641"/>
                </a:lnTo>
                <a:lnTo>
                  <a:pt x="4430280" y="83464"/>
                </a:lnTo>
                <a:lnTo>
                  <a:pt x="4430280" y="75641"/>
                </a:lnTo>
                <a:lnTo>
                  <a:pt x="4430280" y="64173"/>
                </a:lnTo>
                <a:close/>
              </a:path>
              <a:path w="10143490" h="2771140" extrusionOk="0">
                <a:moveTo>
                  <a:pt x="4446676" y="2664320"/>
                </a:moveTo>
                <a:lnTo>
                  <a:pt x="4439805" y="2649042"/>
                </a:lnTo>
                <a:lnTo>
                  <a:pt x="4382160" y="2623616"/>
                </a:lnTo>
                <a:lnTo>
                  <a:pt x="4370527" y="2610866"/>
                </a:lnTo>
                <a:lnTo>
                  <a:pt x="4373702" y="2594699"/>
                </a:lnTo>
                <a:lnTo>
                  <a:pt x="4385869" y="2588564"/>
                </a:lnTo>
                <a:lnTo>
                  <a:pt x="4408068" y="2586977"/>
                </a:lnTo>
                <a:lnTo>
                  <a:pt x="4439272" y="2599563"/>
                </a:lnTo>
                <a:lnTo>
                  <a:pt x="4439272" y="2586977"/>
                </a:lnTo>
                <a:lnTo>
                  <a:pt x="4439272" y="2579420"/>
                </a:lnTo>
                <a:lnTo>
                  <a:pt x="4393273" y="2568575"/>
                </a:lnTo>
                <a:lnTo>
                  <a:pt x="4357840" y="2585288"/>
                </a:lnTo>
                <a:lnTo>
                  <a:pt x="4350436" y="2615730"/>
                </a:lnTo>
                <a:lnTo>
                  <a:pt x="4357306" y="2630805"/>
                </a:lnTo>
                <a:lnTo>
                  <a:pt x="4424997" y="2664841"/>
                </a:lnTo>
                <a:lnTo>
                  <a:pt x="4426585" y="2680551"/>
                </a:lnTo>
                <a:lnTo>
                  <a:pt x="4411777" y="2694076"/>
                </a:lnTo>
                <a:lnTo>
                  <a:pt x="4394847" y="2696095"/>
                </a:lnTo>
                <a:lnTo>
                  <a:pt x="4349902" y="2681605"/>
                </a:lnTo>
                <a:lnTo>
                  <a:pt x="4349902" y="2702801"/>
                </a:lnTo>
                <a:lnTo>
                  <a:pt x="4396435" y="2714536"/>
                </a:lnTo>
                <a:lnTo>
                  <a:pt x="4427639" y="2707081"/>
                </a:lnTo>
                <a:lnTo>
                  <a:pt x="4439272" y="2696095"/>
                </a:lnTo>
                <a:lnTo>
                  <a:pt x="4446549" y="2664841"/>
                </a:lnTo>
                <a:lnTo>
                  <a:pt x="4446676" y="2664320"/>
                </a:lnTo>
                <a:close/>
              </a:path>
              <a:path w="10143490" h="2771140" extrusionOk="0">
                <a:moveTo>
                  <a:pt x="4464659" y="2745257"/>
                </a:moveTo>
                <a:lnTo>
                  <a:pt x="1893163" y="2745257"/>
                </a:lnTo>
                <a:lnTo>
                  <a:pt x="1893163" y="2759214"/>
                </a:lnTo>
                <a:lnTo>
                  <a:pt x="4464659" y="2759214"/>
                </a:lnTo>
                <a:lnTo>
                  <a:pt x="4464659" y="2745257"/>
                </a:lnTo>
                <a:close/>
              </a:path>
              <a:path w="10143490" h="2771140" extrusionOk="0">
                <a:moveTo>
                  <a:pt x="4537113" y="2151519"/>
                </a:moveTo>
                <a:lnTo>
                  <a:pt x="4464126" y="2163521"/>
                </a:lnTo>
                <a:lnTo>
                  <a:pt x="4464126" y="2291664"/>
                </a:lnTo>
                <a:lnTo>
                  <a:pt x="4484230" y="2291664"/>
                </a:lnTo>
                <a:lnTo>
                  <a:pt x="4484230" y="2173300"/>
                </a:lnTo>
                <a:lnTo>
                  <a:pt x="4537113" y="2169388"/>
                </a:lnTo>
                <a:lnTo>
                  <a:pt x="4537113" y="2151519"/>
                </a:lnTo>
                <a:close/>
              </a:path>
              <a:path w="10143490" h="2771140" extrusionOk="0">
                <a:moveTo>
                  <a:pt x="4548746" y="1775802"/>
                </a:moveTo>
                <a:lnTo>
                  <a:pt x="4542396" y="1750910"/>
                </a:lnTo>
                <a:lnTo>
                  <a:pt x="4541596" y="1750428"/>
                </a:lnTo>
                <a:lnTo>
                  <a:pt x="4534992" y="1746529"/>
                </a:lnTo>
                <a:lnTo>
                  <a:pt x="4534992" y="1817141"/>
                </a:lnTo>
                <a:lnTo>
                  <a:pt x="4531296" y="1798701"/>
                </a:lnTo>
                <a:lnTo>
                  <a:pt x="4534878" y="1816569"/>
                </a:lnTo>
                <a:lnTo>
                  <a:pt x="4534992" y="1817141"/>
                </a:lnTo>
                <a:lnTo>
                  <a:pt x="4534992" y="1746529"/>
                </a:lnTo>
                <a:lnTo>
                  <a:pt x="4528642" y="1742770"/>
                </a:lnTo>
                <a:lnTo>
                  <a:pt x="4528642" y="1844471"/>
                </a:lnTo>
                <a:lnTo>
                  <a:pt x="4525480" y="1854898"/>
                </a:lnTo>
                <a:lnTo>
                  <a:pt x="4467834" y="1855101"/>
                </a:lnTo>
                <a:lnTo>
                  <a:pt x="4455134" y="1844001"/>
                </a:lnTo>
                <a:lnTo>
                  <a:pt x="4456176" y="1817141"/>
                </a:lnTo>
                <a:lnTo>
                  <a:pt x="4456201" y="1816569"/>
                </a:lnTo>
                <a:lnTo>
                  <a:pt x="4462538" y="1812124"/>
                </a:lnTo>
                <a:lnTo>
                  <a:pt x="4490047" y="1805406"/>
                </a:lnTo>
                <a:lnTo>
                  <a:pt x="4527753" y="1815261"/>
                </a:lnTo>
                <a:lnTo>
                  <a:pt x="4527575" y="1809457"/>
                </a:lnTo>
                <a:lnTo>
                  <a:pt x="4527664" y="1812124"/>
                </a:lnTo>
                <a:lnTo>
                  <a:pt x="4527753" y="1815261"/>
                </a:lnTo>
                <a:lnTo>
                  <a:pt x="4528629" y="1844001"/>
                </a:lnTo>
                <a:lnTo>
                  <a:pt x="4528642" y="1844471"/>
                </a:lnTo>
                <a:lnTo>
                  <a:pt x="4528642" y="1742770"/>
                </a:lnTo>
                <a:lnTo>
                  <a:pt x="4510138" y="1731822"/>
                </a:lnTo>
                <a:lnTo>
                  <a:pt x="4446676" y="1742605"/>
                </a:lnTo>
                <a:lnTo>
                  <a:pt x="4446676" y="1762696"/>
                </a:lnTo>
                <a:lnTo>
                  <a:pt x="4476293" y="1750428"/>
                </a:lnTo>
                <a:lnTo>
                  <a:pt x="4513859" y="1753539"/>
                </a:lnTo>
                <a:lnTo>
                  <a:pt x="4526267" y="1766531"/>
                </a:lnTo>
                <a:lnTo>
                  <a:pt x="4527220" y="1797862"/>
                </a:lnTo>
                <a:lnTo>
                  <a:pt x="4477423" y="1787575"/>
                </a:lnTo>
                <a:lnTo>
                  <a:pt x="4444035" y="1800021"/>
                </a:lnTo>
                <a:lnTo>
                  <a:pt x="4436948" y="1812696"/>
                </a:lnTo>
                <a:lnTo>
                  <a:pt x="4434510" y="1850085"/>
                </a:lnTo>
                <a:lnTo>
                  <a:pt x="4445622" y="1865312"/>
                </a:lnTo>
                <a:lnTo>
                  <a:pt x="4486872" y="1877148"/>
                </a:lnTo>
                <a:lnTo>
                  <a:pt x="4533938" y="1870278"/>
                </a:lnTo>
                <a:lnTo>
                  <a:pt x="4547133" y="1855101"/>
                </a:lnTo>
                <a:lnTo>
                  <a:pt x="4548746" y="1853247"/>
                </a:lnTo>
                <a:lnTo>
                  <a:pt x="4548746" y="1817141"/>
                </a:lnTo>
                <a:lnTo>
                  <a:pt x="4548746" y="1775802"/>
                </a:lnTo>
                <a:close/>
              </a:path>
              <a:path w="10143490" h="2771140" extrusionOk="0">
                <a:moveTo>
                  <a:pt x="4582592" y="198183"/>
                </a:moveTo>
                <a:lnTo>
                  <a:pt x="4504436" y="119481"/>
                </a:lnTo>
                <a:lnTo>
                  <a:pt x="4504296" y="119481"/>
                </a:lnTo>
                <a:lnTo>
                  <a:pt x="4513427" y="111379"/>
                </a:lnTo>
                <a:lnTo>
                  <a:pt x="4572546" y="58889"/>
                </a:lnTo>
                <a:lnTo>
                  <a:pt x="4547679" y="58889"/>
                </a:lnTo>
                <a:lnTo>
                  <a:pt x="4491101" y="110388"/>
                </a:lnTo>
                <a:lnTo>
                  <a:pt x="4491101" y="5867"/>
                </a:lnTo>
                <a:lnTo>
                  <a:pt x="4471009" y="5867"/>
                </a:lnTo>
                <a:lnTo>
                  <a:pt x="4471009" y="198183"/>
                </a:lnTo>
                <a:lnTo>
                  <a:pt x="4491101" y="198183"/>
                </a:lnTo>
                <a:lnTo>
                  <a:pt x="4491101" y="132740"/>
                </a:lnTo>
                <a:lnTo>
                  <a:pt x="4556150" y="198183"/>
                </a:lnTo>
                <a:lnTo>
                  <a:pt x="4582592" y="198183"/>
                </a:lnTo>
                <a:close/>
              </a:path>
              <a:path w="10143490" h="2771140" extrusionOk="0">
                <a:moveTo>
                  <a:pt x="4588408" y="895438"/>
                </a:moveTo>
                <a:lnTo>
                  <a:pt x="4515421" y="907440"/>
                </a:lnTo>
                <a:lnTo>
                  <a:pt x="4515421" y="1035583"/>
                </a:lnTo>
                <a:lnTo>
                  <a:pt x="4535525" y="1035583"/>
                </a:lnTo>
                <a:lnTo>
                  <a:pt x="4535525" y="917219"/>
                </a:lnTo>
                <a:lnTo>
                  <a:pt x="4588408" y="913307"/>
                </a:lnTo>
                <a:lnTo>
                  <a:pt x="4588408" y="895438"/>
                </a:lnTo>
                <a:close/>
              </a:path>
              <a:path w="10143490" h="2771140" extrusionOk="0">
                <a:moveTo>
                  <a:pt x="4661382" y="1733677"/>
                </a:moveTo>
                <a:lnTo>
                  <a:pt x="4625429" y="1733677"/>
                </a:lnTo>
                <a:lnTo>
                  <a:pt x="4625429" y="1694345"/>
                </a:lnTo>
                <a:lnTo>
                  <a:pt x="4605325" y="1694345"/>
                </a:lnTo>
                <a:lnTo>
                  <a:pt x="4605325" y="1733677"/>
                </a:lnTo>
                <a:lnTo>
                  <a:pt x="4581004" y="1733677"/>
                </a:lnTo>
                <a:lnTo>
                  <a:pt x="4581004" y="1752117"/>
                </a:lnTo>
                <a:lnTo>
                  <a:pt x="4605325" y="1752117"/>
                </a:lnTo>
                <a:lnTo>
                  <a:pt x="4605325" y="1839188"/>
                </a:lnTo>
                <a:lnTo>
                  <a:pt x="4607674" y="1854263"/>
                </a:lnTo>
                <a:lnTo>
                  <a:pt x="4607776" y="1854885"/>
                </a:lnTo>
                <a:lnTo>
                  <a:pt x="4620526" y="1870176"/>
                </a:lnTo>
                <a:lnTo>
                  <a:pt x="4640237" y="1875193"/>
                </a:lnTo>
                <a:lnTo>
                  <a:pt x="4661382" y="1871865"/>
                </a:lnTo>
                <a:lnTo>
                  <a:pt x="4661382" y="1854263"/>
                </a:lnTo>
                <a:lnTo>
                  <a:pt x="4661382" y="1852879"/>
                </a:lnTo>
                <a:lnTo>
                  <a:pt x="4631245" y="1854263"/>
                </a:lnTo>
                <a:lnTo>
                  <a:pt x="4626483" y="1846440"/>
                </a:lnTo>
                <a:lnTo>
                  <a:pt x="4625429" y="1752117"/>
                </a:lnTo>
                <a:lnTo>
                  <a:pt x="4661382" y="1752117"/>
                </a:lnTo>
                <a:lnTo>
                  <a:pt x="4661382" y="1733677"/>
                </a:lnTo>
                <a:close/>
              </a:path>
              <a:path w="10143490" h="2771140" extrusionOk="0">
                <a:moveTo>
                  <a:pt x="4670374" y="2576347"/>
                </a:moveTo>
                <a:lnTo>
                  <a:pt x="4643399" y="2569210"/>
                </a:lnTo>
                <a:lnTo>
                  <a:pt x="4591583" y="2577033"/>
                </a:lnTo>
                <a:lnTo>
                  <a:pt x="4572965" y="2597556"/>
                </a:lnTo>
                <a:lnTo>
                  <a:pt x="4564075" y="2640584"/>
                </a:lnTo>
                <a:lnTo>
                  <a:pt x="4572965" y="2683840"/>
                </a:lnTo>
                <a:lnTo>
                  <a:pt x="4598454" y="2707716"/>
                </a:lnTo>
                <a:lnTo>
                  <a:pt x="4629124" y="2712580"/>
                </a:lnTo>
                <a:lnTo>
                  <a:pt x="4670374" y="2705023"/>
                </a:lnTo>
                <a:lnTo>
                  <a:pt x="4670374" y="2690063"/>
                </a:lnTo>
                <a:lnTo>
                  <a:pt x="4670374" y="2685516"/>
                </a:lnTo>
                <a:lnTo>
                  <a:pt x="4658207" y="2690063"/>
                </a:lnTo>
                <a:lnTo>
                  <a:pt x="4601718" y="2686405"/>
                </a:lnTo>
                <a:lnTo>
                  <a:pt x="4590427" y="2673794"/>
                </a:lnTo>
                <a:lnTo>
                  <a:pt x="4584865" y="2653576"/>
                </a:lnTo>
                <a:lnTo>
                  <a:pt x="4586948" y="2616695"/>
                </a:lnTo>
                <a:lnTo>
                  <a:pt x="4595279" y="2600350"/>
                </a:lnTo>
                <a:lnTo>
                  <a:pt x="4609884" y="2590952"/>
                </a:lnTo>
                <a:lnTo>
                  <a:pt x="4631245" y="2587828"/>
                </a:lnTo>
                <a:lnTo>
                  <a:pt x="4670374" y="2595651"/>
                </a:lnTo>
                <a:lnTo>
                  <a:pt x="4670374" y="2587828"/>
                </a:lnTo>
                <a:lnTo>
                  <a:pt x="4670374" y="2576347"/>
                </a:lnTo>
                <a:close/>
              </a:path>
              <a:path w="10143490" h="2771140" extrusionOk="0">
                <a:moveTo>
                  <a:pt x="4683188" y="2211895"/>
                </a:moveTo>
                <a:lnTo>
                  <a:pt x="4672965" y="2176703"/>
                </a:lnTo>
                <a:lnTo>
                  <a:pt x="4665065" y="2168702"/>
                </a:lnTo>
                <a:lnTo>
                  <a:pt x="4661039" y="2164626"/>
                </a:lnTo>
                <a:lnTo>
                  <a:pt x="4661039" y="2200249"/>
                </a:lnTo>
                <a:lnTo>
                  <a:pt x="4656620" y="2258517"/>
                </a:lnTo>
                <a:lnTo>
                  <a:pt x="4645520" y="2270150"/>
                </a:lnTo>
                <a:lnTo>
                  <a:pt x="4619079" y="2277389"/>
                </a:lnTo>
                <a:lnTo>
                  <a:pt x="4607992" y="2276449"/>
                </a:lnTo>
                <a:lnTo>
                  <a:pt x="4590961" y="2268918"/>
                </a:lnTo>
                <a:lnTo>
                  <a:pt x="4580991" y="2254097"/>
                </a:lnTo>
                <a:lnTo>
                  <a:pt x="4575187" y="2222411"/>
                </a:lnTo>
                <a:lnTo>
                  <a:pt x="4582058" y="2186889"/>
                </a:lnTo>
                <a:lnTo>
                  <a:pt x="4598327" y="2172360"/>
                </a:lnTo>
                <a:lnTo>
                  <a:pt x="4626915" y="2168702"/>
                </a:lnTo>
                <a:lnTo>
                  <a:pt x="4651870" y="2179434"/>
                </a:lnTo>
                <a:lnTo>
                  <a:pt x="4661039" y="2200249"/>
                </a:lnTo>
                <a:lnTo>
                  <a:pt x="4661039" y="2164626"/>
                </a:lnTo>
                <a:lnTo>
                  <a:pt x="4655566" y="2159076"/>
                </a:lnTo>
                <a:lnTo>
                  <a:pt x="4629759" y="2150453"/>
                </a:lnTo>
                <a:lnTo>
                  <a:pt x="4591977" y="2154415"/>
                </a:lnTo>
                <a:lnTo>
                  <a:pt x="4572012" y="2168017"/>
                </a:lnTo>
                <a:lnTo>
                  <a:pt x="4559389" y="2190673"/>
                </a:lnTo>
                <a:lnTo>
                  <a:pt x="4555083" y="2222411"/>
                </a:lnTo>
                <a:lnTo>
                  <a:pt x="4559033" y="2253056"/>
                </a:lnTo>
                <a:lnTo>
                  <a:pt x="4559058" y="2253272"/>
                </a:lnTo>
                <a:lnTo>
                  <a:pt x="4570793" y="2276284"/>
                </a:lnTo>
                <a:lnTo>
                  <a:pt x="4570882" y="2276449"/>
                </a:lnTo>
                <a:lnTo>
                  <a:pt x="4570958" y="2276602"/>
                </a:lnTo>
                <a:lnTo>
                  <a:pt x="4591113" y="2291042"/>
                </a:lnTo>
                <a:lnTo>
                  <a:pt x="4619612" y="2295842"/>
                </a:lnTo>
                <a:lnTo>
                  <a:pt x="4646269" y="2291042"/>
                </a:lnTo>
                <a:lnTo>
                  <a:pt x="4646600" y="2291042"/>
                </a:lnTo>
                <a:lnTo>
                  <a:pt x="4665167" y="2277389"/>
                </a:lnTo>
                <a:lnTo>
                  <a:pt x="4666678" y="2276284"/>
                </a:lnTo>
                <a:lnTo>
                  <a:pt x="4679175" y="2253272"/>
                </a:lnTo>
                <a:lnTo>
                  <a:pt x="4679302" y="2253056"/>
                </a:lnTo>
                <a:lnTo>
                  <a:pt x="4683188" y="2211895"/>
                </a:lnTo>
                <a:close/>
              </a:path>
              <a:path w="10143490" h="2771140" extrusionOk="0">
                <a:moveTo>
                  <a:pt x="4726432" y="95097"/>
                </a:moveTo>
                <a:lnTo>
                  <a:pt x="4717427" y="75641"/>
                </a:lnTo>
                <a:lnTo>
                  <a:pt x="4714265" y="68821"/>
                </a:lnTo>
                <a:lnTo>
                  <a:pt x="4687824" y="57035"/>
                </a:lnTo>
                <a:lnTo>
                  <a:pt x="4624362" y="67818"/>
                </a:lnTo>
                <a:lnTo>
                  <a:pt x="4624362" y="87909"/>
                </a:lnTo>
                <a:lnTo>
                  <a:pt x="4630178" y="83261"/>
                </a:lnTo>
                <a:lnTo>
                  <a:pt x="4653978" y="75641"/>
                </a:lnTo>
                <a:lnTo>
                  <a:pt x="4691037" y="78752"/>
                </a:lnTo>
                <a:lnTo>
                  <a:pt x="4703432" y="91744"/>
                </a:lnTo>
                <a:lnTo>
                  <a:pt x="4704169" y="116192"/>
                </a:lnTo>
                <a:lnTo>
                  <a:pt x="4704296" y="120218"/>
                </a:lnTo>
                <a:lnTo>
                  <a:pt x="4704346" y="121920"/>
                </a:lnTo>
                <a:lnTo>
                  <a:pt x="4692586" y="116192"/>
                </a:lnTo>
                <a:lnTo>
                  <a:pt x="4627537" y="120218"/>
                </a:lnTo>
                <a:lnTo>
                  <a:pt x="4614189" y="137909"/>
                </a:lnTo>
                <a:lnTo>
                  <a:pt x="4612208" y="175298"/>
                </a:lnTo>
                <a:lnTo>
                  <a:pt x="4623308" y="190525"/>
                </a:lnTo>
                <a:lnTo>
                  <a:pt x="4664557" y="202361"/>
                </a:lnTo>
                <a:lnTo>
                  <a:pt x="4711624" y="195491"/>
                </a:lnTo>
                <a:lnTo>
                  <a:pt x="4724819" y="180314"/>
                </a:lnTo>
                <a:lnTo>
                  <a:pt x="4726432" y="178473"/>
                </a:lnTo>
                <a:lnTo>
                  <a:pt x="4726432" y="142367"/>
                </a:lnTo>
                <a:lnTo>
                  <a:pt x="4712678" y="142367"/>
                </a:lnTo>
                <a:lnTo>
                  <a:pt x="4704969" y="142367"/>
                </a:lnTo>
                <a:lnTo>
                  <a:pt x="4705794" y="169214"/>
                </a:lnTo>
                <a:lnTo>
                  <a:pt x="4705807" y="169697"/>
                </a:lnTo>
                <a:lnTo>
                  <a:pt x="4702632" y="180111"/>
                </a:lnTo>
                <a:lnTo>
                  <a:pt x="4644987" y="180314"/>
                </a:lnTo>
                <a:lnTo>
                  <a:pt x="4632833" y="169214"/>
                </a:lnTo>
                <a:lnTo>
                  <a:pt x="4630712" y="148285"/>
                </a:lnTo>
                <a:lnTo>
                  <a:pt x="4640237" y="137337"/>
                </a:lnTo>
                <a:lnTo>
                  <a:pt x="4667199" y="130632"/>
                </a:lnTo>
                <a:lnTo>
                  <a:pt x="4704905" y="140360"/>
                </a:lnTo>
                <a:lnTo>
                  <a:pt x="4704689" y="133235"/>
                </a:lnTo>
                <a:lnTo>
                  <a:pt x="4704816" y="137337"/>
                </a:lnTo>
                <a:lnTo>
                  <a:pt x="4704905" y="140360"/>
                </a:lnTo>
                <a:lnTo>
                  <a:pt x="4712208" y="140360"/>
                </a:lnTo>
                <a:lnTo>
                  <a:pt x="4726432" y="140360"/>
                </a:lnTo>
                <a:lnTo>
                  <a:pt x="4726432" y="95097"/>
                </a:lnTo>
                <a:close/>
              </a:path>
              <a:path w="10143490" h="2771140" extrusionOk="0">
                <a:moveTo>
                  <a:pt x="4734484" y="955802"/>
                </a:moveTo>
                <a:lnTo>
                  <a:pt x="4724349" y="920623"/>
                </a:lnTo>
                <a:lnTo>
                  <a:pt x="4716640" y="912609"/>
                </a:lnTo>
                <a:lnTo>
                  <a:pt x="4712347" y="908151"/>
                </a:lnTo>
                <a:lnTo>
                  <a:pt x="4712347" y="944156"/>
                </a:lnTo>
                <a:lnTo>
                  <a:pt x="4707915" y="1002436"/>
                </a:lnTo>
                <a:lnTo>
                  <a:pt x="4697349" y="1014069"/>
                </a:lnTo>
                <a:lnTo>
                  <a:pt x="4670907" y="1021308"/>
                </a:lnTo>
                <a:lnTo>
                  <a:pt x="4659503" y="1020368"/>
                </a:lnTo>
                <a:lnTo>
                  <a:pt x="4642269" y="1012837"/>
                </a:lnTo>
                <a:lnTo>
                  <a:pt x="4632363" y="998004"/>
                </a:lnTo>
                <a:lnTo>
                  <a:pt x="4627016" y="966330"/>
                </a:lnTo>
                <a:lnTo>
                  <a:pt x="4633353" y="930795"/>
                </a:lnTo>
                <a:lnTo>
                  <a:pt x="4649635" y="916279"/>
                </a:lnTo>
                <a:lnTo>
                  <a:pt x="4678527" y="912609"/>
                </a:lnTo>
                <a:lnTo>
                  <a:pt x="4703165" y="923340"/>
                </a:lnTo>
                <a:lnTo>
                  <a:pt x="4712347" y="944156"/>
                </a:lnTo>
                <a:lnTo>
                  <a:pt x="4712347" y="908151"/>
                </a:lnTo>
                <a:lnTo>
                  <a:pt x="4707394" y="902995"/>
                </a:lnTo>
                <a:lnTo>
                  <a:pt x="4681296" y="894372"/>
                </a:lnTo>
                <a:lnTo>
                  <a:pt x="4643475" y="898321"/>
                </a:lnTo>
                <a:lnTo>
                  <a:pt x="4623308" y="911923"/>
                </a:lnTo>
                <a:lnTo>
                  <a:pt x="4610951" y="934593"/>
                </a:lnTo>
                <a:lnTo>
                  <a:pt x="4606912" y="966330"/>
                </a:lnTo>
                <a:lnTo>
                  <a:pt x="4610595" y="996975"/>
                </a:lnTo>
                <a:lnTo>
                  <a:pt x="4610620" y="997191"/>
                </a:lnTo>
                <a:lnTo>
                  <a:pt x="4642409" y="1034948"/>
                </a:lnTo>
                <a:lnTo>
                  <a:pt x="4670907" y="1039761"/>
                </a:lnTo>
                <a:lnTo>
                  <a:pt x="4697755" y="1034948"/>
                </a:lnTo>
                <a:lnTo>
                  <a:pt x="4698098" y="1034948"/>
                </a:lnTo>
                <a:lnTo>
                  <a:pt x="4716475" y="1021308"/>
                </a:lnTo>
                <a:lnTo>
                  <a:pt x="4717974" y="1020191"/>
                </a:lnTo>
                <a:lnTo>
                  <a:pt x="4730470" y="997191"/>
                </a:lnTo>
                <a:lnTo>
                  <a:pt x="4730597" y="996975"/>
                </a:lnTo>
                <a:lnTo>
                  <a:pt x="4734484" y="955802"/>
                </a:lnTo>
                <a:close/>
              </a:path>
              <a:path w="10143490" h="2771140" extrusionOk="0">
                <a:moveTo>
                  <a:pt x="4744415" y="2099348"/>
                </a:moveTo>
                <a:lnTo>
                  <a:pt x="4724311" y="2099348"/>
                </a:lnTo>
                <a:lnTo>
                  <a:pt x="4724311" y="2291664"/>
                </a:lnTo>
                <a:lnTo>
                  <a:pt x="4744415" y="2291664"/>
                </a:lnTo>
                <a:lnTo>
                  <a:pt x="4744415" y="2099348"/>
                </a:lnTo>
                <a:close/>
              </a:path>
              <a:path w="10143490" h="2771140" extrusionOk="0">
                <a:moveTo>
                  <a:pt x="4773498" y="1732826"/>
                </a:moveTo>
                <a:lnTo>
                  <a:pt x="4700524" y="1744827"/>
                </a:lnTo>
                <a:lnTo>
                  <a:pt x="4700524" y="1872970"/>
                </a:lnTo>
                <a:lnTo>
                  <a:pt x="4720615" y="1872970"/>
                </a:lnTo>
                <a:lnTo>
                  <a:pt x="4720615" y="1754606"/>
                </a:lnTo>
                <a:lnTo>
                  <a:pt x="4773498" y="1750695"/>
                </a:lnTo>
                <a:lnTo>
                  <a:pt x="4773498" y="1732826"/>
                </a:lnTo>
                <a:close/>
              </a:path>
              <a:path w="10143490" h="2771140" extrusionOk="0">
                <a:moveTo>
                  <a:pt x="4773498" y="233083"/>
                </a:moveTo>
                <a:lnTo>
                  <a:pt x="4045559" y="233083"/>
                </a:lnTo>
                <a:lnTo>
                  <a:pt x="4045559" y="247040"/>
                </a:lnTo>
                <a:lnTo>
                  <a:pt x="4773498" y="247040"/>
                </a:lnTo>
                <a:lnTo>
                  <a:pt x="4773498" y="233083"/>
                </a:lnTo>
                <a:close/>
              </a:path>
              <a:path w="10143490" h="2771140" extrusionOk="0">
                <a:moveTo>
                  <a:pt x="4821098" y="2613202"/>
                </a:moveTo>
                <a:lnTo>
                  <a:pt x="4814748" y="2588298"/>
                </a:lnTo>
                <a:lnTo>
                  <a:pt x="4813935" y="2587828"/>
                </a:lnTo>
                <a:lnTo>
                  <a:pt x="4782490" y="2569210"/>
                </a:lnTo>
                <a:lnTo>
                  <a:pt x="4719028" y="2579992"/>
                </a:lnTo>
                <a:lnTo>
                  <a:pt x="4719028" y="2600083"/>
                </a:lnTo>
                <a:lnTo>
                  <a:pt x="4748644" y="2587828"/>
                </a:lnTo>
                <a:lnTo>
                  <a:pt x="4786211" y="2590927"/>
                </a:lnTo>
                <a:lnTo>
                  <a:pt x="4798619" y="2603931"/>
                </a:lnTo>
                <a:lnTo>
                  <a:pt x="4799368" y="2628366"/>
                </a:lnTo>
                <a:lnTo>
                  <a:pt x="4799482" y="2632392"/>
                </a:lnTo>
                <a:lnTo>
                  <a:pt x="4799533" y="2634157"/>
                </a:lnTo>
                <a:lnTo>
                  <a:pt x="4787252" y="2628366"/>
                </a:lnTo>
                <a:lnTo>
                  <a:pt x="4722203" y="2632392"/>
                </a:lnTo>
                <a:lnTo>
                  <a:pt x="4709287" y="2650083"/>
                </a:lnTo>
                <a:lnTo>
                  <a:pt x="4706861" y="2687472"/>
                </a:lnTo>
                <a:lnTo>
                  <a:pt x="4717974" y="2702699"/>
                </a:lnTo>
                <a:lnTo>
                  <a:pt x="4759223" y="2714536"/>
                </a:lnTo>
                <a:lnTo>
                  <a:pt x="4806289" y="2707665"/>
                </a:lnTo>
                <a:lnTo>
                  <a:pt x="4815852" y="2696667"/>
                </a:lnTo>
                <a:lnTo>
                  <a:pt x="4821098" y="2690647"/>
                </a:lnTo>
                <a:lnTo>
                  <a:pt x="4821098" y="2654541"/>
                </a:lnTo>
                <a:lnTo>
                  <a:pt x="4807343" y="2654541"/>
                </a:lnTo>
                <a:lnTo>
                  <a:pt x="4800155" y="2654541"/>
                </a:lnTo>
                <a:lnTo>
                  <a:pt x="4800981" y="2681389"/>
                </a:lnTo>
                <a:lnTo>
                  <a:pt x="4800993" y="2681871"/>
                </a:lnTo>
                <a:lnTo>
                  <a:pt x="4797818" y="2692285"/>
                </a:lnTo>
                <a:lnTo>
                  <a:pt x="4757636" y="2696667"/>
                </a:lnTo>
                <a:lnTo>
                  <a:pt x="4727486" y="2681389"/>
                </a:lnTo>
                <a:lnTo>
                  <a:pt x="4725378" y="2660459"/>
                </a:lnTo>
                <a:lnTo>
                  <a:pt x="4734890" y="2649512"/>
                </a:lnTo>
                <a:lnTo>
                  <a:pt x="4762385" y="2642806"/>
                </a:lnTo>
                <a:lnTo>
                  <a:pt x="4800104" y="2652649"/>
                </a:lnTo>
                <a:lnTo>
                  <a:pt x="4806962" y="2652649"/>
                </a:lnTo>
                <a:lnTo>
                  <a:pt x="4821098" y="2652649"/>
                </a:lnTo>
                <a:lnTo>
                  <a:pt x="4821098" y="2613202"/>
                </a:lnTo>
                <a:close/>
              </a:path>
              <a:path w="10143490" h="2771140" extrusionOk="0">
                <a:moveTo>
                  <a:pt x="4881372" y="2245626"/>
                </a:moveTo>
                <a:lnTo>
                  <a:pt x="4874501" y="2230348"/>
                </a:lnTo>
                <a:lnTo>
                  <a:pt x="4805223" y="2192172"/>
                </a:lnTo>
                <a:lnTo>
                  <a:pt x="4808398" y="2175992"/>
                </a:lnTo>
                <a:lnTo>
                  <a:pt x="4820564" y="2169871"/>
                </a:lnTo>
                <a:lnTo>
                  <a:pt x="4842776" y="2168283"/>
                </a:lnTo>
                <a:lnTo>
                  <a:pt x="4873980" y="2180856"/>
                </a:lnTo>
                <a:lnTo>
                  <a:pt x="4873980" y="2168283"/>
                </a:lnTo>
                <a:lnTo>
                  <a:pt x="4873980" y="2160714"/>
                </a:lnTo>
                <a:lnTo>
                  <a:pt x="4827968" y="2149881"/>
                </a:lnTo>
                <a:lnTo>
                  <a:pt x="4792535" y="2166594"/>
                </a:lnTo>
                <a:lnTo>
                  <a:pt x="4785131" y="2197036"/>
                </a:lnTo>
                <a:lnTo>
                  <a:pt x="4792535" y="2212111"/>
                </a:lnTo>
                <a:lnTo>
                  <a:pt x="4859693" y="2246147"/>
                </a:lnTo>
                <a:lnTo>
                  <a:pt x="4861280" y="2261857"/>
                </a:lnTo>
                <a:lnTo>
                  <a:pt x="4846472" y="2275382"/>
                </a:lnTo>
                <a:lnTo>
                  <a:pt x="4829556" y="2277389"/>
                </a:lnTo>
                <a:lnTo>
                  <a:pt x="4784598" y="2262911"/>
                </a:lnTo>
                <a:lnTo>
                  <a:pt x="4784598" y="2284107"/>
                </a:lnTo>
                <a:lnTo>
                  <a:pt x="4831143" y="2295842"/>
                </a:lnTo>
                <a:lnTo>
                  <a:pt x="4862334" y="2288387"/>
                </a:lnTo>
                <a:lnTo>
                  <a:pt x="4873980" y="2277389"/>
                </a:lnTo>
                <a:lnTo>
                  <a:pt x="4881257" y="2246147"/>
                </a:lnTo>
                <a:lnTo>
                  <a:pt x="4881372" y="2245626"/>
                </a:lnTo>
                <a:close/>
              </a:path>
              <a:path w="10143490" h="2771140" extrusionOk="0">
                <a:moveTo>
                  <a:pt x="4887722" y="91300"/>
                </a:moveTo>
                <a:lnTo>
                  <a:pt x="4885080" y="76174"/>
                </a:lnTo>
                <a:lnTo>
                  <a:pt x="4883975" y="75069"/>
                </a:lnTo>
                <a:lnTo>
                  <a:pt x="4875034" y="66128"/>
                </a:lnTo>
                <a:lnTo>
                  <a:pt x="4867630" y="63855"/>
                </a:lnTo>
                <a:lnTo>
                  <a:pt x="4867630" y="174193"/>
                </a:lnTo>
                <a:lnTo>
                  <a:pt x="4830610" y="183921"/>
                </a:lnTo>
                <a:lnTo>
                  <a:pt x="4819904" y="183032"/>
                </a:lnTo>
                <a:lnTo>
                  <a:pt x="4803470" y="175933"/>
                </a:lnTo>
                <a:lnTo>
                  <a:pt x="4793348" y="161912"/>
                </a:lnTo>
                <a:lnTo>
                  <a:pt x="4787773" y="132321"/>
                </a:lnTo>
                <a:lnTo>
                  <a:pt x="4798885" y="88392"/>
                </a:lnTo>
                <a:lnTo>
                  <a:pt x="4811509" y="79616"/>
                </a:lnTo>
                <a:lnTo>
                  <a:pt x="4836426" y="75069"/>
                </a:lnTo>
                <a:lnTo>
                  <a:pt x="4866043" y="84950"/>
                </a:lnTo>
                <a:lnTo>
                  <a:pt x="4867554" y="169697"/>
                </a:lnTo>
                <a:lnTo>
                  <a:pt x="4867630" y="174193"/>
                </a:lnTo>
                <a:lnTo>
                  <a:pt x="4867630" y="63855"/>
                </a:lnTo>
                <a:lnTo>
                  <a:pt x="4844364" y="56667"/>
                </a:lnTo>
                <a:lnTo>
                  <a:pt x="4796231" y="65227"/>
                </a:lnTo>
                <a:lnTo>
                  <a:pt x="4780369" y="80251"/>
                </a:lnTo>
                <a:lnTo>
                  <a:pt x="4767021" y="120878"/>
                </a:lnTo>
                <a:lnTo>
                  <a:pt x="4773498" y="169697"/>
                </a:lnTo>
                <a:lnTo>
                  <a:pt x="4794643" y="194017"/>
                </a:lnTo>
                <a:lnTo>
                  <a:pt x="4830610" y="202361"/>
                </a:lnTo>
                <a:lnTo>
                  <a:pt x="4867630" y="192963"/>
                </a:lnTo>
                <a:lnTo>
                  <a:pt x="4867630" y="204584"/>
                </a:lnTo>
                <a:lnTo>
                  <a:pt x="4862868" y="222935"/>
                </a:lnTo>
                <a:lnTo>
                  <a:pt x="4847768" y="231775"/>
                </a:lnTo>
                <a:lnTo>
                  <a:pt x="4787773" y="228053"/>
                </a:lnTo>
                <a:lnTo>
                  <a:pt x="4787773" y="247040"/>
                </a:lnTo>
                <a:lnTo>
                  <a:pt x="4819510" y="253428"/>
                </a:lnTo>
                <a:lnTo>
                  <a:pt x="4871859" y="242011"/>
                </a:lnTo>
                <a:lnTo>
                  <a:pt x="4878578" y="231775"/>
                </a:lnTo>
                <a:lnTo>
                  <a:pt x="4885614" y="221081"/>
                </a:lnTo>
                <a:lnTo>
                  <a:pt x="4886045" y="194017"/>
                </a:lnTo>
                <a:lnTo>
                  <a:pt x="4886096" y="191211"/>
                </a:lnTo>
                <a:lnTo>
                  <a:pt x="4886210" y="184226"/>
                </a:lnTo>
                <a:lnTo>
                  <a:pt x="4886210" y="183921"/>
                </a:lnTo>
                <a:lnTo>
                  <a:pt x="4887722" y="91300"/>
                </a:lnTo>
                <a:close/>
              </a:path>
              <a:path w="10143490" h="2771140" extrusionOk="0">
                <a:moveTo>
                  <a:pt x="4895126" y="985875"/>
                </a:moveTo>
                <a:lnTo>
                  <a:pt x="4892751" y="935164"/>
                </a:lnTo>
                <a:lnTo>
                  <a:pt x="4880851" y="913041"/>
                </a:lnTo>
                <a:lnTo>
                  <a:pt x="4880635" y="912876"/>
                </a:lnTo>
                <a:lnTo>
                  <a:pt x="4879683" y="912190"/>
                </a:lnTo>
                <a:lnTo>
                  <a:pt x="4872888" y="907288"/>
                </a:lnTo>
                <a:lnTo>
                  <a:pt x="4872888" y="943267"/>
                </a:lnTo>
                <a:lnTo>
                  <a:pt x="4869739" y="1000848"/>
                </a:lnTo>
                <a:lnTo>
                  <a:pt x="4852886" y="1016762"/>
                </a:lnTo>
                <a:lnTo>
                  <a:pt x="4828489" y="1021308"/>
                </a:lnTo>
                <a:lnTo>
                  <a:pt x="4797298" y="1014272"/>
                </a:lnTo>
                <a:lnTo>
                  <a:pt x="4795723" y="923455"/>
                </a:lnTo>
                <a:lnTo>
                  <a:pt x="4795710" y="922235"/>
                </a:lnTo>
                <a:lnTo>
                  <a:pt x="4801527" y="918908"/>
                </a:lnTo>
                <a:lnTo>
                  <a:pt x="4840173" y="912876"/>
                </a:lnTo>
                <a:lnTo>
                  <a:pt x="4863922" y="923455"/>
                </a:lnTo>
                <a:lnTo>
                  <a:pt x="4872888" y="943267"/>
                </a:lnTo>
                <a:lnTo>
                  <a:pt x="4872888" y="907288"/>
                </a:lnTo>
                <a:lnTo>
                  <a:pt x="4861153" y="898791"/>
                </a:lnTo>
                <a:lnTo>
                  <a:pt x="4832731" y="894054"/>
                </a:lnTo>
                <a:lnTo>
                  <a:pt x="4795710" y="903465"/>
                </a:lnTo>
                <a:lnTo>
                  <a:pt x="4795710" y="837387"/>
                </a:lnTo>
                <a:lnTo>
                  <a:pt x="4775606" y="837387"/>
                </a:lnTo>
                <a:lnTo>
                  <a:pt x="4775606" y="1017447"/>
                </a:lnTo>
                <a:lnTo>
                  <a:pt x="4786719" y="1031938"/>
                </a:lnTo>
                <a:lnTo>
                  <a:pt x="4830610" y="1039761"/>
                </a:lnTo>
                <a:lnTo>
                  <a:pt x="4860226" y="1034846"/>
                </a:lnTo>
                <a:lnTo>
                  <a:pt x="4878616" y="1021600"/>
                </a:lnTo>
                <a:lnTo>
                  <a:pt x="4878756" y="1021308"/>
                </a:lnTo>
                <a:lnTo>
                  <a:pt x="4895126" y="985875"/>
                </a:lnTo>
                <a:close/>
              </a:path>
              <a:path w="10143490" h="2771140" extrusionOk="0">
                <a:moveTo>
                  <a:pt x="4919510" y="1793189"/>
                </a:moveTo>
                <a:lnTo>
                  <a:pt x="4909363" y="1758010"/>
                </a:lnTo>
                <a:lnTo>
                  <a:pt x="4901450" y="1749996"/>
                </a:lnTo>
                <a:lnTo>
                  <a:pt x="4897437" y="1745945"/>
                </a:lnTo>
                <a:lnTo>
                  <a:pt x="4897437" y="1781556"/>
                </a:lnTo>
                <a:lnTo>
                  <a:pt x="4893018" y="1839823"/>
                </a:lnTo>
                <a:lnTo>
                  <a:pt x="4881905" y="1851456"/>
                </a:lnTo>
                <a:lnTo>
                  <a:pt x="4855464" y="1858695"/>
                </a:lnTo>
                <a:lnTo>
                  <a:pt x="4844377" y="1857756"/>
                </a:lnTo>
                <a:lnTo>
                  <a:pt x="4827359" y="1850224"/>
                </a:lnTo>
                <a:lnTo>
                  <a:pt x="4817376" y="1835391"/>
                </a:lnTo>
                <a:lnTo>
                  <a:pt x="4811573" y="1803717"/>
                </a:lnTo>
                <a:lnTo>
                  <a:pt x="4818443" y="1768195"/>
                </a:lnTo>
                <a:lnTo>
                  <a:pt x="4834712" y="1753666"/>
                </a:lnTo>
                <a:lnTo>
                  <a:pt x="4863312" y="1749996"/>
                </a:lnTo>
                <a:lnTo>
                  <a:pt x="4888255" y="1760740"/>
                </a:lnTo>
                <a:lnTo>
                  <a:pt x="4897437" y="1781556"/>
                </a:lnTo>
                <a:lnTo>
                  <a:pt x="4897437" y="1745945"/>
                </a:lnTo>
                <a:lnTo>
                  <a:pt x="4891951" y="1740382"/>
                </a:lnTo>
                <a:lnTo>
                  <a:pt x="4866081" y="1731759"/>
                </a:lnTo>
                <a:lnTo>
                  <a:pt x="4828298" y="1735709"/>
                </a:lnTo>
                <a:lnTo>
                  <a:pt x="4807864" y="1749323"/>
                </a:lnTo>
                <a:lnTo>
                  <a:pt x="4795710" y="1771980"/>
                </a:lnTo>
                <a:lnTo>
                  <a:pt x="4791481" y="1803717"/>
                </a:lnTo>
                <a:lnTo>
                  <a:pt x="4795418" y="1834362"/>
                </a:lnTo>
                <a:lnTo>
                  <a:pt x="4795444" y="1834578"/>
                </a:lnTo>
                <a:lnTo>
                  <a:pt x="4807178" y="1857590"/>
                </a:lnTo>
                <a:lnTo>
                  <a:pt x="4807267" y="1857756"/>
                </a:lnTo>
                <a:lnTo>
                  <a:pt x="4807343" y="1857908"/>
                </a:lnTo>
                <a:lnTo>
                  <a:pt x="4827498" y="1872348"/>
                </a:lnTo>
                <a:lnTo>
                  <a:pt x="4855997" y="1877148"/>
                </a:lnTo>
                <a:lnTo>
                  <a:pt x="4882654" y="1872348"/>
                </a:lnTo>
                <a:lnTo>
                  <a:pt x="4882985" y="1872348"/>
                </a:lnTo>
                <a:lnTo>
                  <a:pt x="4901552" y="1858695"/>
                </a:lnTo>
                <a:lnTo>
                  <a:pt x="4903063" y="1857590"/>
                </a:lnTo>
                <a:lnTo>
                  <a:pt x="4915573" y="1834578"/>
                </a:lnTo>
                <a:lnTo>
                  <a:pt x="4915687" y="1834362"/>
                </a:lnTo>
                <a:lnTo>
                  <a:pt x="4919510" y="1793189"/>
                </a:lnTo>
                <a:close/>
              </a:path>
              <a:path w="10143490" h="2771140" extrusionOk="0">
                <a:moveTo>
                  <a:pt x="4949596" y="2263749"/>
                </a:moveTo>
                <a:lnTo>
                  <a:pt x="4922101" y="2263749"/>
                </a:lnTo>
                <a:lnTo>
                  <a:pt x="4922101" y="2291664"/>
                </a:lnTo>
                <a:lnTo>
                  <a:pt x="4949596" y="2291664"/>
                </a:lnTo>
                <a:lnTo>
                  <a:pt x="4949596" y="2263749"/>
                </a:lnTo>
                <a:close/>
              </a:path>
              <a:path w="10143490" h="2771140" extrusionOk="0">
                <a:moveTo>
                  <a:pt x="4980267" y="1680641"/>
                </a:moveTo>
                <a:lnTo>
                  <a:pt x="4960175" y="1680641"/>
                </a:lnTo>
                <a:lnTo>
                  <a:pt x="4960175" y="1872970"/>
                </a:lnTo>
                <a:lnTo>
                  <a:pt x="4980267" y="1872970"/>
                </a:lnTo>
                <a:lnTo>
                  <a:pt x="4980267" y="1680641"/>
                </a:lnTo>
                <a:close/>
              </a:path>
              <a:path w="10143490" h="2771140" extrusionOk="0">
                <a:moveTo>
                  <a:pt x="4985029" y="2571064"/>
                </a:moveTo>
                <a:lnTo>
                  <a:pt x="4964938" y="2571064"/>
                </a:lnTo>
                <a:lnTo>
                  <a:pt x="4964938" y="2654808"/>
                </a:lnTo>
                <a:lnTo>
                  <a:pt x="4962550" y="2673235"/>
                </a:lnTo>
                <a:lnTo>
                  <a:pt x="4950358" y="2690342"/>
                </a:lnTo>
                <a:lnTo>
                  <a:pt x="4926863" y="2695829"/>
                </a:lnTo>
                <a:lnTo>
                  <a:pt x="4903140" y="2690342"/>
                </a:lnTo>
                <a:lnTo>
                  <a:pt x="4890897" y="2673235"/>
                </a:lnTo>
                <a:lnTo>
                  <a:pt x="4888776" y="2571064"/>
                </a:lnTo>
                <a:lnTo>
                  <a:pt x="4868684" y="2571064"/>
                </a:lnTo>
                <a:lnTo>
                  <a:pt x="4868684" y="2659291"/>
                </a:lnTo>
                <a:lnTo>
                  <a:pt x="4875034" y="2689428"/>
                </a:lnTo>
                <a:lnTo>
                  <a:pt x="4895126" y="2708148"/>
                </a:lnTo>
                <a:lnTo>
                  <a:pt x="4926863" y="2714536"/>
                </a:lnTo>
                <a:lnTo>
                  <a:pt x="4939944" y="2713647"/>
                </a:lnTo>
                <a:lnTo>
                  <a:pt x="4961369" y="2706535"/>
                </a:lnTo>
                <a:lnTo>
                  <a:pt x="4972799" y="2695829"/>
                </a:lnTo>
                <a:lnTo>
                  <a:pt x="4976546" y="2692311"/>
                </a:lnTo>
                <a:lnTo>
                  <a:pt x="4984115" y="2671800"/>
                </a:lnTo>
                <a:lnTo>
                  <a:pt x="4985029" y="2571064"/>
                </a:lnTo>
                <a:close/>
              </a:path>
              <a:path w="10143490" h="2771140" extrusionOk="0">
                <a:moveTo>
                  <a:pt x="5047958" y="1680641"/>
                </a:moveTo>
                <a:lnTo>
                  <a:pt x="5027866" y="1680641"/>
                </a:lnTo>
                <a:lnTo>
                  <a:pt x="5027866" y="1872970"/>
                </a:lnTo>
                <a:lnTo>
                  <a:pt x="5047958" y="1872970"/>
                </a:lnTo>
                <a:lnTo>
                  <a:pt x="5047958" y="1680641"/>
                </a:lnTo>
                <a:close/>
              </a:path>
              <a:path w="10143490" h="2771140" extrusionOk="0">
                <a:moveTo>
                  <a:pt x="5050599" y="132003"/>
                </a:moveTo>
                <a:lnTo>
                  <a:pt x="5047564" y="116408"/>
                </a:lnTo>
                <a:lnTo>
                  <a:pt x="5047005" y="113601"/>
                </a:lnTo>
                <a:lnTo>
                  <a:pt x="5041506" y="85432"/>
                </a:lnTo>
                <a:lnTo>
                  <a:pt x="5033835" y="76492"/>
                </a:lnTo>
                <a:lnTo>
                  <a:pt x="5028755" y="70573"/>
                </a:lnTo>
                <a:lnTo>
                  <a:pt x="5028755" y="113601"/>
                </a:lnTo>
                <a:lnTo>
                  <a:pt x="4950053" y="113601"/>
                </a:lnTo>
                <a:lnTo>
                  <a:pt x="4949990" y="112191"/>
                </a:lnTo>
                <a:lnTo>
                  <a:pt x="4960709" y="83159"/>
                </a:lnTo>
                <a:lnTo>
                  <a:pt x="4972863" y="76492"/>
                </a:lnTo>
                <a:lnTo>
                  <a:pt x="5006911" y="77381"/>
                </a:lnTo>
                <a:lnTo>
                  <a:pt x="5023129" y="90957"/>
                </a:lnTo>
                <a:lnTo>
                  <a:pt x="5028755" y="113601"/>
                </a:lnTo>
                <a:lnTo>
                  <a:pt x="5028755" y="70573"/>
                </a:lnTo>
                <a:lnTo>
                  <a:pt x="5025225" y="66446"/>
                </a:lnTo>
                <a:lnTo>
                  <a:pt x="5000307" y="57023"/>
                </a:lnTo>
                <a:lnTo>
                  <a:pt x="4964138" y="60934"/>
                </a:lnTo>
                <a:lnTo>
                  <a:pt x="4944834" y="74536"/>
                </a:lnTo>
                <a:lnTo>
                  <a:pt x="4932477" y="96926"/>
                </a:lnTo>
                <a:lnTo>
                  <a:pt x="4928438" y="128409"/>
                </a:lnTo>
                <a:lnTo>
                  <a:pt x="4936375" y="169430"/>
                </a:lnTo>
                <a:lnTo>
                  <a:pt x="4958588" y="194271"/>
                </a:lnTo>
                <a:lnTo>
                  <a:pt x="4992967" y="202361"/>
                </a:lnTo>
                <a:lnTo>
                  <a:pt x="5041620" y="192582"/>
                </a:lnTo>
                <a:lnTo>
                  <a:pt x="5041620" y="180644"/>
                </a:lnTo>
                <a:lnTo>
                  <a:pt x="5041620" y="171919"/>
                </a:lnTo>
                <a:lnTo>
                  <a:pt x="4974983" y="180644"/>
                </a:lnTo>
                <a:lnTo>
                  <a:pt x="4960709" y="170802"/>
                </a:lnTo>
                <a:lnTo>
                  <a:pt x="4951908" y="154419"/>
                </a:lnTo>
                <a:lnTo>
                  <a:pt x="4950892" y="132003"/>
                </a:lnTo>
                <a:lnTo>
                  <a:pt x="5050599" y="132003"/>
                </a:lnTo>
                <a:close/>
              </a:path>
              <a:path w="10143490" h="2771140" extrusionOk="0">
                <a:moveTo>
                  <a:pt x="5058130" y="955802"/>
                </a:moveTo>
                <a:lnTo>
                  <a:pt x="5047907" y="920623"/>
                </a:lnTo>
                <a:lnTo>
                  <a:pt x="5040007" y="912609"/>
                </a:lnTo>
                <a:lnTo>
                  <a:pt x="5035982" y="908545"/>
                </a:lnTo>
                <a:lnTo>
                  <a:pt x="5035982" y="944156"/>
                </a:lnTo>
                <a:lnTo>
                  <a:pt x="5031562" y="1002436"/>
                </a:lnTo>
                <a:lnTo>
                  <a:pt x="5020462" y="1014069"/>
                </a:lnTo>
                <a:lnTo>
                  <a:pt x="4994021" y="1021308"/>
                </a:lnTo>
                <a:lnTo>
                  <a:pt x="4982934" y="1020368"/>
                </a:lnTo>
                <a:lnTo>
                  <a:pt x="4965903" y="1012837"/>
                </a:lnTo>
                <a:lnTo>
                  <a:pt x="4955921" y="998004"/>
                </a:lnTo>
                <a:lnTo>
                  <a:pt x="4950130" y="966330"/>
                </a:lnTo>
                <a:lnTo>
                  <a:pt x="4957000" y="930795"/>
                </a:lnTo>
                <a:lnTo>
                  <a:pt x="4973269" y="916279"/>
                </a:lnTo>
                <a:lnTo>
                  <a:pt x="5001857" y="912609"/>
                </a:lnTo>
                <a:lnTo>
                  <a:pt x="5026812" y="923340"/>
                </a:lnTo>
                <a:lnTo>
                  <a:pt x="5035982" y="944156"/>
                </a:lnTo>
                <a:lnTo>
                  <a:pt x="5035982" y="908545"/>
                </a:lnTo>
                <a:lnTo>
                  <a:pt x="5030508" y="902995"/>
                </a:lnTo>
                <a:lnTo>
                  <a:pt x="5004701" y="894372"/>
                </a:lnTo>
                <a:lnTo>
                  <a:pt x="4966919" y="898321"/>
                </a:lnTo>
                <a:lnTo>
                  <a:pt x="4946955" y="911923"/>
                </a:lnTo>
                <a:lnTo>
                  <a:pt x="4934331" y="934593"/>
                </a:lnTo>
                <a:lnTo>
                  <a:pt x="4930025" y="966330"/>
                </a:lnTo>
                <a:lnTo>
                  <a:pt x="4933962" y="996975"/>
                </a:lnTo>
                <a:lnTo>
                  <a:pt x="4934001" y="997191"/>
                </a:lnTo>
                <a:lnTo>
                  <a:pt x="4945735" y="1020191"/>
                </a:lnTo>
                <a:lnTo>
                  <a:pt x="4945824" y="1020368"/>
                </a:lnTo>
                <a:lnTo>
                  <a:pt x="4945900" y="1020508"/>
                </a:lnTo>
                <a:lnTo>
                  <a:pt x="4966055" y="1034948"/>
                </a:lnTo>
                <a:lnTo>
                  <a:pt x="4994554" y="1039761"/>
                </a:lnTo>
                <a:lnTo>
                  <a:pt x="5021211" y="1034948"/>
                </a:lnTo>
                <a:lnTo>
                  <a:pt x="5021542" y="1034948"/>
                </a:lnTo>
                <a:lnTo>
                  <a:pt x="5040109" y="1021308"/>
                </a:lnTo>
                <a:lnTo>
                  <a:pt x="5041620" y="1020191"/>
                </a:lnTo>
                <a:lnTo>
                  <a:pt x="5054117" y="997191"/>
                </a:lnTo>
                <a:lnTo>
                  <a:pt x="5054244" y="996975"/>
                </a:lnTo>
                <a:lnTo>
                  <a:pt x="5058130" y="955802"/>
                </a:lnTo>
                <a:close/>
              </a:path>
              <a:path w="10143490" h="2771140" extrusionOk="0">
                <a:moveTo>
                  <a:pt x="5117236" y="1733677"/>
                </a:moveTo>
                <a:lnTo>
                  <a:pt x="5097145" y="1733677"/>
                </a:lnTo>
                <a:lnTo>
                  <a:pt x="5097145" y="1872970"/>
                </a:lnTo>
                <a:lnTo>
                  <a:pt x="5117236" y="1872970"/>
                </a:lnTo>
                <a:lnTo>
                  <a:pt x="5117236" y="1733677"/>
                </a:lnTo>
                <a:close/>
              </a:path>
              <a:path w="10143490" h="2771140" extrusionOk="0">
                <a:moveTo>
                  <a:pt x="5118290" y="1686775"/>
                </a:moveTo>
                <a:lnTo>
                  <a:pt x="5095557" y="1686775"/>
                </a:lnTo>
                <a:lnTo>
                  <a:pt x="5095557" y="1708823"/>
                </a:lnTo>
                <a:lnTo>
                  <a:pt x="5118290" y="1708823"/>
                </a:lnTo>
                <a:lnTo>
                  <a:pt x="5118290" y="1686775"/>
                </a:lnTo>
                <a:close/>
              </a:path>
              <a:path w="10143490" h="2771140" extrusionOk="0">
                <a:moveTo>
                  <a:pt x="5122519" y="2664320"/>
                </a:moveTo>
                <a:lnTo>
                  <a:pt x="5115649" y="2649042"/>
                </a:lnTo>
                <a:lnTo>
                  <a:pt x="5058003" y="2623616"/>
                </a:lnTo>
                <a:lnTo>
                  <a:pt x="5046370" y="2610866"/>
                </a:lnTo>
                <a:lnTo>
                  <a:pt x="5049545" y="2594699"/>
                </a:lnTo>
                <a:lnTo>
                  <a:pt x="5061712" y="2588564"/>
                </a:lnTo>
                <a:lnTo>
                  <a:pt x="5083391" y="2586977"/>
                </a:lnTo>
                <a:lnTo>
                  <a:pt x="5114595" y="2599563"/>
                </a:lnTo>
                <a:lnTo>
                  <a:pt x="5114595" y="2586977"/>
                </a:lnTo>
                <a:lnTo>
                  <a:pt x="5114595" y="2579420"/>
                </a:lnTo>
                <a:lnTo>
                  <a:pt x="5069116" y="2568575"/>
                </a:lnTo>
                <a:lnTo>
                  <a:pt x="5033683" y="2585288"/>
                </a:lnTo>
                <a:lnTo>
                  <a:pt x="5026279" y="2615730"/>
                </a:lnTo>
                <a:lnTo>
                  <a:pt x="5033149" y="2630805"/>
                </a:lnTo>
                <a:lnTo>
                  <a:pt x="5100840" y="2664841"/>
                </a:lnTo>
                <a:lnTo>
                  <a:pt x="5102428" y="2680551"/>
                </a:lnTo>
                <a:lnTo>
                  <a:pt x="5087620" y="2694076"/>
                </a:lnTo>
                <a:lnTo>
                  <a:pt x="5070703" y="2696095"/>
                </a:lnTo>
                <a:lnTo>
                  <a:pt x="5025745" y="2681605"/>
                </a:lnTo>
                <a:lnTo>
                  <a:pt x="5025745" y="2702801"/>
                </a:lnTo>
                <a:lnTo>
                  <a:pt x="5072291" y="2714536"/>
                </a:lnTo>
                <a:lnTo>
                  <a:pt x="5103482" y="2707081"/>
                </a:lnTo>
                <a:lnTo>
                  <a:pt x="5113388" y="2696095"/>
                </a:lnTo>
                <a:lnTo>
                  <a:pt x="5118062" y="2690901"/>
                </a:lnTo>
                <a:lnTo>
                  <a:pt x="5122430" y="2664841"/>
                </a:lnTo>
                <a:lnTo>
                  <a:pt x="5122519" y="2664320"/>
                </a:lnTo>
                <a:close/>
              </a:path>
              <a:path w="10143490" h="2771140" extrusionOk="0">
                <a:moveTo>
                  <a:pt x="5164302" y="896277"/>
                </a:moveTo>
                <a:lnTo>
                  <a:pt x="5127815" y="896277"/>
                </a:lnTo>
                <a:lnTo>
                  <a:pt x="5127815" y="856945"/>
                </a:lnTo>
                <a:lnTo>
                  <a:pt x="5107724" y="856945"/>
                </a:lnTo>
                <a:lnTo>
                  <a:pt x="5107724" y="896277"/>
                </a:lnTo>
                <a:lnTo>
                  <a:pt x="5083391" y="896277"/>
                </a:lnTo>
                <a:lnTo>
                  <a:pt x="5083391" y="914730"/>
                </a:lnTo>
                <a:lnTo>
                  <a:pt x="5107724" y="914730"/>
                </a:lnTo>
                <a:lnTo>
                  <a:pt x="5108384" y="1009040"/>
                </a:lnTo>
                <a:lnTo>
                  <a:pt x="5108397" y="1010183"/>
                </a:lnTo>
                <a:lnTo>
                  <a:pt x="5117770" y="1028865"/>
                </a:lnTo>
                <a:lnTo>
                  <a:pt x="5142623" y="1037805"/>
                </a:lnTo>
                <a:lnTo>
                  <a:pt x="5164302" y="1034465"/>
                </a:lnTo>
                <a:lnTo>
                  <a:pt x="5164302" y="1016863"/>
                </a:lnTo>
                <a:lnTo>
                  <a:pt x="5164302" y="1015492"/>
                </a:lnTo>
                <a:lnTo>
                  <a:pt x="5134165" y="1016863"/>
                </a:lnTo>
                <a:lnTo>
                  <a:pt x="5129403" y="1009040"/>
                </a:lnTo>
                <a:lnTo>
                  <a:pt x="5127815" y="914730"/>
                </a:lnTo>
                <a:lnTo>
                  <a:pt x="5164302" y="914730"/>
                </a:lnTo>
                <a:lnTo>
                  <a:pt x="5164302" y="896277"/>
                </a:lnTo>
                <a:close/>
              </a:path>
              <a:path w="10143490" h="2771140" extrusionOk="0">
                <a:moveTo>
                  <a:pt x="5274297" y="64173"/>
                </a:moveTo>
                <a:lnTo>
                  <a:pt x="5247335" y="57035"/>
                </a:lnTo>
                <a:lnTo>
                  <a:pt x="5195506" y="64858"/>
                </a:lnTo>
                <a:lnTo>
                  <a:pt x="5176888" y="85382"/>
                </a:lnTo>
                <a:lnTo>
                  <a:pt x="5167477" y="128409"/>
                </a:lnTo>
                <a:lnTo>
                  <a:pt x="5176888" y="171665"/>
                </a:lnTo>
                <a:lnTo>
                  <a:pt x="5202377" y="195541"/>
                </a:lnTo>
                <a:lnTo>
                  <a:pt x="5233047" y="200406"/>
                </a:lnTo>
                <a:lnTo>
                  <a:pt x="5274297" y="192849"/>
                </a:lnTo>
                <a:lnTo>
                  <a:pt x="5274297" y="177888"/>
                </a:lnTo>
                <a:lnTo>
                  <a:pt x="5274297" y="173342"/>
                </a:lnTo>
                <a:lnTo>
                  <a:pt x="5262143" y="177888"/>
                </a:lnTo>
                <a:lnTo>
                  <a:pt x="5205641" y="174231"/>
                </a:lnTo>
                <a:lnTo>
                  <a:pt x="5194262" y="161620"/>
                </a:lnTo>
                <a:lnTo>
                  <a:pt x="5188343" y="141401"/>
                </a:lnTo>
                <a:lnTo>
                  <a:pt x="5190617" y="104521"/>
                </a:lnTo>
                <a:lnTo>
                  <a:pt x="5199202" y="88176"/>
                </a:lnTo>
                <a:lnTo>
                  <a:pt x="5213820" y="78778"/>
                </a:lnTo>
                <a:lnTo>
                  <a:pt x="5235168" y="75641"/>
                </a:lnTo>
                <a:lnTo>
                  <a:pt x="5274297" y="83464"/>
                </a:lnTo>
                <a:lnTo>
                  <a:pt x="5274297" y="75641"/>
                </a:lnTo>
                <a:lnTo>
                  <a:pt x="5274297" y="64173"/>
                </a:lnTo>
                <a:close/>
              </a:path>
              <a:path w="10143490" h="2771140" extrusionOk="0">
                <a:moveTo>
                  <a:pt x="5278005" y="2644178"/>
                </a:moveTo>
                <a:lnTo>
                  <a:pt x="5274957" y="2628582"/>
                </a:lnTo>
                <a:lnTo>
                  <a:pt x="5274411" y="2625775"/>
                </a:lnTo>
                <a:lnTo>
                  <a:pt x="5268900" y="2597607"/>
                </a:lnTo>
                <a:lnTo>
                  <a:pt x="5261241" y="2588666"/>
                </a:lnTo>
                <a:lnTo>
                  <a:pt x="5256149" y="2582735"/>
                </a:lnTo>
                <a:lnTo>
                  <a:pt x="5256149" y="2625775"/>
                </a:lnTo>
                <a:lnTo>
                  <a:pt x="5177460" y="2625775"/>
                </a:lnTo>
                <a:lnTo>
                  <a:pt x="5177396" y="2624366"/>
                </a:lnTo>
                <a:lnTo>
                  <a:pt x="5188102" y="2595334"/>
                </a:lnTo>
                <a:lnTo>
                  <a:pt x="5200269" y="2588666"/>
                </a:lnTo>
                <a:lnTo>
                  <a:pt x="5234305" y="2589555"/>
                </a:lnTo>
                <a:lnTo>
                  <a:pt x="5250523" y="2603131"/>
                </a:lnTo>
                <a:lnTo>
                  <a:pt x="5256149" y="2625775"/>
                </a:lnTo>
                <a:lnTo>
                  <a:pt x="5256149" y="2582735"/>
                </a:lnTo>
                <a:lnTo>
                  <a:pt x="5252618" y="2578620"/>
                </a:lnTo>
                <a:lnTo>
                  <a:pt x="5227701" y="2569210"/>
                </a:lnTo>
                <a:lnTo>
                  <a:pt x="5191544" y="2573109"/>
                </a:lnTo>
                <a:lnTo>
                  <a:pt x="5172240" y="2586710"/>
                </a:lnTo>
                <a:lnTo>
                  <a:pt x="5159870" y="2609113"/>
                </a:lnTo>
                <a:lnTo>
                  <a:pt x="5155844" y="2640584"/>
                </a:lnTo>
                <a:lnTo>
                  <a:pt x="5163769" y="2681605"/>
                </a:lnTo>
                <a:lnTo>
                  <a:pt x="5185981" y="2706446"/>
                </a:lnTo>
                <a:lnTo>
                  <a:pt x="5220360" y="2714536"/>
                </a:lnTo>
                <a:lnTo>
                  <a:pt x="5269014" y="2704757"/>
                </a:lnTo>
                <a:lnTo>
                  <a:pt x="5269014" y="2692831"/>
                </a:lnTo>
                <a:lnTo>
                  <a:pt x="5269014" y="2684094"/>
                </a:lnTo>
                <a:lnTo>
                  <a:pt x="5202377" y="2692831"/>
                </a:lnTo>
                <a:lnTo>
                  <a:pt x="5188102" y="2682976"/>
                </a:lnTo>
                <a:lnTo>
                  <a:pt x="5179314" y="2666593"/>
                </a:lnTo>
                <a:lnTo>
                  <a:pt x="5178285" y="2644178"/>
                </a:lnTo>
                <a:lnTo>
                  <a:pt x="5278005" y="2644178"/>
                </a:lnTo>
                <a:close/>
              </a:path>
              <a:path w="10143490" h="2771140" extrusionOk="0">
                <a:moveTo>
                  <a:pt x="5279593" y="1872970"/>
                </a:moveTo>
                <a:lnTo>
                  <a:pt x="5278336" y="1767243"/>
                </a:lnTo>
                <a:lnTo>
                  <a:pt x="5269573" y="1750428"/>
                </a:lnTo>
                <a:lnTo>
                  <a:pt x="5264785" y="1741233"/>
                </a:lnTo>
                <a:lnTo>
                  <a:pt x="5224589" y="1731187"/>
                </a:lnTo>
                <a:lnTo>
                  <a:pt x="5165890" y="1744827"/>
                </a:lnTo>
                <a:lnTo>
                  <a:pt x="5165890" y="1872970"/>
                </a:lnTo>
                <a:lnTo>
                  <a:pt x="5185981" y="1872970"/>
                </a:lnTo>
                <a:lnTo>
                  <a:pt x="5185981" y="1754873"/>
                </a:lnTo>
                <a:lnTo>
                  <a:pt x="5237277" y="1750428"/>
                </a:lnTo>
                <a:lnTo>
                  <a:pt x="5255793" y="1764385"/>
                </a:lnTo>
                <a:lnTo>
                  <a:pt x="5259489" y="1872970"/>
                </a:lnTo>
                <a:lnTo>
                  <a:pt x="5279593" y="1872970"/>
                </a:lnTo>
                <a:close/>
              </a:path>
              <a:path w="10143490" h="2771140" extrusionOk="0">
                <a:moveTo>
                  <a:pt x="5292814" y="989533"/>
                </a:moveTo>
                <a:lnTo>
                  <a:pt x="5285930" y="974255"/>
                </a:lnTo>
                <a:lnTo>
                  <a:pt x="5216652" y="936091"/>
                </a:lnTo>
                <a:lnTo>
                  <a:pt x="5219827" y="919911"/>
                </a:lnTo>
                <a:lnTo>
                  <a:pt x="5231993" y="913777"/>
                </a:lnTo>
                <a:lnTo>
                  <a:pt x="5254206" y="912190"/>
                </a:lnTo>
                <a:lnTo>
                  <a:pt x="5285410" y="924775"/>
                </a:lnTo>
                <a:lnTo>
                  <a:pt x="5285410" y="912190"/>
                </a:lnTo>
                <a:lnTo>
                  <a:pt x="5285410" y="904633"/>
                </a:lnTo>
                <a:lnTo>
                  <a:pt x="5239397" y="893800"/>
                </a:lnTo>
                <a:lnTo>
                  <a:pt x="5203964" y="910501"/>
                </a:lnTo>
                <a:lnTo>
                  <a:pt x="5196560" y="940955"/>
                </a:lnTo>
                <a:lnTo>
                  <a:pt x="5203964" y="956017"/>
                </a:lnTo>
                <a:lnTo>
                  <a:pt x="5271122" y="990066"/>
                </a:lnTo>
                <a:lnTo>
                  <a:pt x="5272710" y="1005763"/>
                </a:lnTo>
                <a:lnTo>
                  <a:pt x="5257901" y="1019302"/>
                </a:lnTo>
                <a:lnTo>
                  <a:pt x="5240985" y="1021308"/>
                </a:lnTo>
                <a:lnTo>
                  <a:pt x="5196027" y="1006817"/>
                </a:lnTo>
                <a:lnTo>
                  <a:pt x="5196027" y="1028026"/>
                </a:lnTo>
                <a:lnTo>
                  <a:pt x="5242572" y="1039761"/>
                </a:lnTo>
                <a:lnTo>
                  <a:pt x="5273776" y="1032306"/>
                </a:lnTo>
                <a:lnTo>
                  <a:pt x="5285410" y="1021308"/>
                </a:lnTo>
                <a:lnTo>
                  <a:pt x="5292687" y="990066"/>
                </a:lnTo>
                <a:lnTo>
                  <a:pt x="5292814" y="989533"/>
                </a:lnTo>
                <a:close/>
              </a:path>
              <a:path w="10143490" h="2771140" extrusionOk="0">
                <a:moveTo>
                  <a:pt x="5327180" y="1907857"/>
                </a:moveTo>
                <a:lnTo>
                  <a:pt x="4311294" y="1907857"/>
                </a:lnTo>
                <a:lnTo>
                  <a:pt x="4311294" y="1921814"/>
                </a:lnTo>
                <a:lnTo>
                  <a:pt x="5327180" y="1921814"/>
                </a:lnTo>
                <a:lnTo>
                  <a:pt x="5327180" y="1907857"/>
                </a:lnTo>
                <a:close/>
              </a:path>
              <a:path w="10143490" h="2771140" extrusionOk="0">
                <a:moveTo>
                  <a:pt x="5432425" y="2512174"/>
                </a:moveTo>
                <a:lnTo>
                  <a:pt x="5412321" y="2512174"/>
                </a:lnTo>
                <a:lnTo>
                  <a:pt x="5412321" y="2579382"/>
                </a:lnTo>
                <a:lnTo>
                  <a:pt x="5412321" y="2597023"/>
                </a:lnTo>
                <a:lnTo>
                  <a:pt x="5412321" y="2687739"/>
                </a:lnTo>
                <a:lnTo>
                  <a:pt x="5376367" y="2696095"/>
                </a:lnTo>
                <a:lnTo>
                  <a:pt x="5360428" y="2694063"/>
                </a:lnTo>
                <a:lnTo>
                  <a:pt x="5342521" y="2682608"/>
                </a:lnTo>
                <a:lnTo>
                  <a:pt x="5334482" y="2660396"/>
                </a:lnTo>
                <a:lnTo>
                  <a:pt x="5339880" y="2604262"/>
                </a:lnTo>
                <a:lnTo>
                  <a:pt x="5356796" y="2589517"/>
                </a:lnTo>
                <a:lnTo>
                  <a:pt x="5374779" y="2587244"/>
                </a:lnTo>
                <a:lnTo>
                  <a:pt x="5412321" y="2597023"/>
                </a:lnTo>
                <a:lnTo>
                  <a:pt x="5412321" y="2579382"/>
                </a:lnTo>
                <a:lnTo>
                  <a:pt x="5347017" y="2573578"/>
                </a:lnTo>
                <a:lnTo>
                  <a:pt x="5327180" y="2587828"/>
                </a:lnTo>
                <a:lnTo>
                  <a:pt x="5315280" y="2609951"/>
                </a:lnTo>
                <a:lnTo>
                  <a:pt x="5311318" y="2638895"/>
                </a:lnTo>
                <a:lnTo>
                  <a:pt x="5317668" y="2677960"/>
                </a:lnTo>
                <a:lnTo>
                  <a:pt x="5340401" y="2706078"/>
                </a:lnTo>
                <a:lnTo>
                  <a:pt x="5376367" y="2714536"/>
                </a:lnTo>
                <a:lnTo>
                  <a:pt x="5401221" y="2711945"/>
                </a:lnTo>
                <a:lnTo>
                  <a:pt x="5430736" y="2696095"/>
                </a:lnTo>
                <a:lnTo>
                  <a:pt x="5431574" y="2609951"/>
                </a:lnTo>
                <a:lnTo>
                  <a:pt x="5431688" y="2597023"/>
                </a:lnTo>
                <a:lnTo>
                  <a:pt x="5431777" y="2587244"/>
                </a:lnTo>
                <a:lnTo>
                  <a:pt x="5431777" y="2586977"/>
                </a:lnTo>
                <a:lnTo>
                  <a:pt x="5432425" y="2512174"/>
                </a:lnTo>
                <a:close/>
              </a:path>
              <a:path w="10143490" h="2771140" extrusionOk="0">
                <a:moveTo>
                  <a:pt x="5435714" y="118414"/>
                </a:moveTo>
                <a:lnTo>
                  <a:pt x="5425579" y="83223"/>
                </a:lnTo>
                <a:lnTo>
                  <a:pt x="5417871" y="75222"/>
                </a:lnTo>
                <a:lnTo>
                  <a:pt x="5413578" y="70764"/>
                </a:lnTo>
                <a:lnTo>
                  <a:pt x="5413578" y="106768"/>
                </a:lnTo>
                <a:lnTo>
                  <a:pt x="5409158" y="165036"/>
                </a:lnTo>
                <a:lnTo>
                  <a:pt x="5398579" y="176669"/>
                </a:lnTo>
                <a:lnTo>
                  <a:pt x="5372138" y="183921"/>
                </a:lnTo>
                <a:lnTo>
                  <a:pt x="5360733" y="182968"/>
                </a:lnTo>
                <a:lnTo>
                  <a:pt x="5343499" y="175437"/>
                </a:lnTo>
                <a:lnTo>
                  <a:pt x="5333593" y="160616"/>
                </a:lnTo>
                <a:lnTo>
                  <a:pt x="5328247" y="128930"/>
                </a:lnTo>
                <a:lnTo>
                  <a:pt x="5334584" y="93408"/>
                </a:lnTo>
                <a:lnTo>
                  <a:pt x="5350865" y="78879"/>
                </a:lnTo>
                <a:lnTo>
                  <a:pt x="5379758" y="75222"/>
                </a:lnTo>
                <a:lnTo>
                  <a:pt x="5404396" y="85953"/>
                </a:lnTo>
                <a:lnTo>
                  <a:pt x="5413578" y="106768"/>
                </a:lnTo>
                <a:lnTo>
                  <a:pt x="5413578" y="70764"/>
                </a:lnTo>
                <a:lnTo>
                  <a:pt x="5408625" y="65608"/>
                </a:lnTo>
                <a:lnTo>
                  <a:pt x="5382526" y="56972"/>
                </a:lnTo>
                <a:lnTo>
                  <a:pt x="5344706" y="60934"/>
                </a:lnTo>
                <a:lnTo>
                  <a:pt x="5324538" y="74536"/>
                </a:lnTo>
                <a:lnTo>
                  <a:pt x="5312181" y="97193"/>
                </a:lnTo>
                <a:lnTo>
                  <a:pt x="5308143" y="128930"/>
                </a:lnTo>
                <a:lnTo>
                  <a:pt x="5311826" y="159575"/>
                </a:lnTo>
                <a:lnTo>
                  <a:pt x="5311851" y="159791"/>
                </a:lnTo>
                <a:lnTo>
                  <a:pt x="5323319" y="182803"/>
                </a:lnTo>
                <a:lnTo>
                  <a:pt x="5323408" y="182968"/>
                </a:lnTo>
                <a:lnTo>
                  <a:pt x="5323484" y="183121"/>
                </a:lnTo>
                <a:lnTo>
                  <a:pt x="5343639" y="197561"/>
                </a:lnTo>
                <a:lnTo>
                  <a:pt x="5372138" y="202361"/>
                </a:lnTo>
                <a:lnTo>
                  <a:pt x="5398986" y="197561"/>
                </a:lnTo>
                <a:lnTo>
                  <a:pt x="5399329" y="197561"/>
                </a:lnTo>
                <a:lnTo>
                  <a:pt x="5417705" y="183921"/>
                </a:lnTo>
                <a:lnTo>
                  <a:pt x="5419204" y="182803"/>
                </a:lnTo>
                <a:lnTo>
                  <a:pt x="5431714" y="159791"/>
                </a:lnTo>
                <a:lnTo>
                  <a:pt x="5431828" y="159575"/>
                </a:lnTo>
                <a:lnTo>
                  <a:pt x="5435714" y="118414"/>
                </a:lnTo>
                <a:close/>
              </a:path>
              <a:path w="10143490" h="2771140" extrusionOk="0">
                <a:moveTo>
                  <a:pt x="5438241" y="896277"/>
                </a:moveTo>
                <a:lnTo>
                  <a:pt x="5418137" y="896277"/>
                </a:lnTo>
                <a:lnTo>
                  <a:pt x="5418137" y="1035583"/>
                </a:lnTo>
                <a:lnTo>
                  <a:pt x="5438241" y="1035583"/>
                </a:lnTo>
                <a:lnTo>
                  <a:pt x="5438241" y="896277"/>
                </a:lnTo>
                <a:close/>
              </a:path>
              <a:path w="10143490" h="2771140" extrusionOk="0">
                <a:moveTo>
                  <a:pt x="5439295" y="849388"/>
                </a:moveTo>
                <a:lnTo>
                  <a:pt x="5417083" y="849388"/>
                </a:lnTo>
                <a:lnTo>
                  <a:pt x="5417083" y="871435"/>
                </a:lnTo>
                <a:lnTo>
                  <a:pt x="5439295" y="871435"/>
                </a:lnTo>
                <a:lnTo>
                  <a:pt x="5439295" y="849388"/>
                </a:lnTo>
                <a:close/>
              </a:path>
              <a:path w="10143490" h="2771140" extrusionOk="0">
                <a:moveTo>
                  <a:pt x="5441416" y="1766074"/>
                </a:moveTo>
                <a:lnTo>
                  <a:pt x="5438762" y="1750961"/>
                </a:lnTo>
                <a:lnTo>
                  <a:pt x="5437657" y="1749844"/>
                </a:lnTo>
                <a:lnTo>
                  <a:pt x="5428716" y="1740916"/>
                </a:lnTo>
                <a:lnTo>
                  <a:pt x="5421312" y="1738172"/>
                </a:lnTo>
                <a:lnTo>
                  <a:pt x="5421312" y="1848967"/>
                </a:lnTo>
                <a:lnTo>
                  <a:pt x="5384292" y="1858695"/>
                </a:lnTo>
                <a:lnTo>
                  <a:pt x="5373598" y="1857819"/>
                </a:lnTo>
                <a:lnTo>
                  <a:pt x="5357152" y="1850720"/>
                </a:lnTo>
                <a:lnTo>
                  <a:pt x="5347259" y="1836699"/>
                </a:lnTo>
                <a:lnTo>
                  <a:pt x="5341467" y="1807108"/>
                </a:lnTo>
                <a:lnTo>
                  <a:pt x="5352567" y="1763166"/>
                </a:lnTo>
                <a:lnTo>
                  <a:pt x="5365204" y="1754403"/>
                </a:lnTo>
                <a:lnTo>
                  <a:pt x="5390108" y="1749844"/>
                </a:lnTo>
                <a:lnTo>
                  <a:pt x="5420258" y="1759737"/>
                </a:lnTo>
                <a:lnTo>
                  <a:pt x="5421173" y="1836699"/>
                </a:lnTo>
                <a:lnTo>
                  <a:pt x="5421261" y="1844471"/>
                </a:lnTo>
                <a:lnTo>
                  <a:pt x="5421312" y="1848967"/>
                </a:lnTo>
                <a:lnTo>
                  <a:pt x="5421312" y="1738172"/>
                </a:lnTo>
                <a:lnTo>
                  <a:pt x="5406504" y="1732661"/>
                </a:lnTo>
                <a:lnTo>
                  <a:pt x="5357850" y="1736369"/>
                </a:lnTo>
                <a:lnTo>
                  <a:pt x="5334127" y="1755025"/>
                </a:lnTo>
                <a:lnTo>
                  <a:pt x="5320703" y="1795665"/>
                </a:lnTo>
                <a:lnTo>
                  <a:pt x="5327180" y="1844471"/>
                </a:lnTo>
                <a:lnTo>
                  <a:pt x="5348338" y="1868792"/>
                </a:lnTo>
                <a:lnTo>
                  <a:pt x="5384292" y="1877148"/>
                </a:lnTo>
                <a:lnTo>
                  <a:pt x="5421312" y="1867852"/>
                </a:lnTo>
                <a:lnTo>
                  <a:pt x="5421312" y="1879371"/>
                </a:lnTo>
                <a:lnTo>
                  <a:pt x="5417083" y="1897710"/>
                </a:lnTo>
                <a:lnTo>
                  <a:pt x="5401538" y="1906562"/>
                </a:lnTo>
                <a:lnTo>
                  <a:pt x="5341467" y="1902841"/>
                </a:lnTo>
                <a:lnTo>
                  <a:pt x="5341467" y="1921814"/>
                </a:lnTo>
                <a:lnTo>
                  <a:pt x="5389918" y="1927936"/>
                </a:lnTo>
                <a:lnTo>
                  <a:pt x="5432272" y="1906562"/>
                </a:lnTo>
                <a:lnTo>
                  <a:pt x="5439740" y="1868792"/>
                </a:lnTo>
                <a:lnTo>
                  <a:pt x="5439778" y="1865998"/>
                </a:lnTo>
                <a:lnTo>
                  <a:pt x="5439892" y="1859013"/>
                </a:lnTo>
                <a:lnTo>
                  <a:pt x="5439905" y="1858695"/>
                </a:lnTo>
                <a:lnTo>
                  <a:pt x="5441416" y="1766074"/>
                </a:lnTo>
                <a:close/>
              </a:path>
              <a:path w="10143490" h="2771140" extrusionOk="0">
                <a:moveTo>
                  <a:pt x="5591073" y="198183"/>
                </a:moveTo>
                <a:lnTo>
                  <a:pt x="5590679" y="99669"/>
                </a:lnTo>
                <a:lnTo>
                  <a:pt x="5580253" y="75641"/>
                </a:lnTo>
                <a:lnTo>
                  <a:pt x="5576265" y="66446"/>
                </a:lnTo>
                <a:lnTo>
                  <a:pt x="5535549" y="56400"/>
                </a:lnTo>
                <a:lnTo>
                  <a:pt x="5476837" y="70040"/>
                </a:lnTo>
                <a:lnTo>
                  <a:pt x="5476837" y="198183"/>
                </a:lnTo>
                <a:lnTo>
                  <a:pt x="5496941" y="198183"/>
                </a:lnTo>
                <a:lnTo>
                  <a:pt x="5496941" y="80086"/>
                </a:lnTo>
                <a:lnTo>
                  <a:pt x="5548236" y="75641"/>
                </a:lnTo>
                <a:lnTo>
                  <a:pt x="5567273" y="89598"/>
                </a:lnTo>
                <a:lnTo>
                  <a:pt x="5570969" y="198183"/>
                </a:lnTo>
                <a:lnTo>
                  <a:pt x="5591073" y="198183"/>
                </a:lnTo>
                <a:close/>
              </a:path>
              <a:path w="10143490" h="2771140" extrusionOk="0">
                <a:moveTo>
                  <a:pt x="5601119" y="1035583"/>
                </a:moveTo>
                <a:lnTo>
                  <a:pt x="5599862" y="929843"/>
                </a:lnTo>
                <a:lnTo>
                  <a:pt x="5591099" y="913041"/>
                </a:lnTo>
                <a:lnTo>
                  <a:pt x="5586311" y="903833"/>
                </a:lnTo>
                <a:lnTo>
                  <a:pt x="5546115" y="893800"/>
                </a:lnTo>
                <a:lnTo>
                  <a:pt x="5486895" y="907440"/>
                </a:lnTo>
                <a:lnTo>
                  <a:pt x="5486895" y="1035583"/>
                </a:lnTo>
                <a:lnTo>
                  <a:pt x="5506986" y="1035583"/>
                </a:lnTo>
                <a:lnTo>
                  <a:pt x="5506986" y="917473"/>
                </a:lnTo>
                <a:lnTo>
                  <a:pt x="5558815" y="913041"/>
                </a:lnTo>
                <a:lnTo>
                  <a:pt x="5577319" y="926998"/>
                </a:lnTo>
                <a:lnTo>
                  <a:pt x="5581027" y="1035583"/>
                </a:lnTo>
                <a:lnTo>
                  <a:pt x="5601119" y="1035583"/>
                </a:lnTo>
                <a:close/>
              </a:path>
              <a:path w="10143490" h="2771140" extrusionOk="0">
                <a:moveTo>
                  <a:pt x="5678322" y="2512174"/>
                </a:moveTo>
                <a:lnTo>
                  <a:pt x="5658231" y="2512174"/>
                </a:lnTo>
                <a:lnTo>
                  <a:pt x="5658231" y="2579395"/>
                </a:lnTo>
                <a:lnTo>
                  <a:pt x="5658231" y="2597023"/>
                </a:lnTo>
                <a:lnTo>
                  <a:pt x="5658231" y="2684411"/>
                </a:lnTo>
                <a:lnTo>
                  <a:pt x="5654535" y="2690545"/>
                </a:lnTo>
                <a:lnTo>
                  <a:pt x="5621744" y="2696095"/>
                </a:lnTo>
                <a:lnTo>
                  <a:pt x="5599595" y="2691549"/>
                </a:lnTo>
                <a:lnTo>
                  <a:pt x="5583669" y="2675636"/>
                </a:lnTo>
                <a:lnTo>
                  <a:pt x="5578373" y="2638895"/>
                </a:lnTo>
                <a:lnTo>
                  <a:pt x="5590006" y="2598242"/>
                </a:lnTo>
                <a:lnTo>
                  <a:pt x="5613451" y="2587663"/>
                </a:lnTo>
                <a:lnTo>
                  <a:pt x="5658231" y="2597023"/>
                </a:lnTo>
                <a:lnTo>
                  <a:pt x="5658231" y="2579395"/>
                </a:lnTo>
                <a:lnTo>
                  <a:pt x="5592457" y="2573578"/>
                </a:lnTo>
                <a:lnTo>
                  <a:pt x="5572557" y="2587828"/>
                </a:lnTo>
                <a:lnTo>
                  <a:pt x="5560657" y="2609951"/>
                </a:lnTo>
                <a:lnTo>
                  <a:pt x="5556694" y="2638895"/>
                </a:lnTo>
                <a:lnTo>
                  <a:pt x="5563044" y="2677960"/>
                </a:lnTo>
                <a:lnTo>
                  <a:pt x="5585866" y="2706192"/>
                </a:lnTo>
                <a:lnTo>
                  <a:pt x="5586234" y="2706192"/>
                </a:lnTo>
                <a:lnTo>
                  <a:pt x="5621744" y="2714536"/>
                </a:lnTo>
                <a:lnTo>
                  <a:pt x="5664581" y="2706192"/>
                </a:lnTo>
                <a:lnTo>
                  <a:pt x="5674055" y="2696095"/>
                </a:lnTo>
                <a:lnTo>
                  <a:pt x="5678322" y="2691549"/>
                </a:lnTo>
                <a:lnTo>
                  <a:pt x="5678322" y="2587663"/>
                </a:lnTo>
                <a:lnTo>
                  <a:pt x="5678322" y="2586977"/>
                </a:lnTo>
                <a:lnTo>
                  <a:pt x="5678322" y="2512174"/>
                </a:lnTo>
                <a:close/>
              </a:path>
              <a:path w="10143490" h="2771140" extrusionOk="0">
                <a:moveTo>
                  <a:pt x="5683085" y="1769884"/>
                </a:moveTo>
                <a:lnTo>
                  <a:pt x="5674080" y="1750428"/>
                </a:lnTo>
                <a:lnTo>
                  <a:pt x="5670918" y="1743608"/>
                </a:lnTo>
                <a:lnTo>
                  <a:pt x="5644477" y="1731822"/>
                </a:lnTo>
                <a:lnTo>
                  <a:pt x="5581027" y="1742605"/>
                </a:lnTo>
                <a:lnTo>
                  <a:pt x="5581027" y="1762696"/>
                </a:lnTo>
                <a:lnTo>
                  <a:pt x="5586844" y="1758048"/>
                </a:lnTo>
                <a:lnTo>
                  <a:pt x="5610631" y="1750428"/>
                </a:lnTo>
                <a:lnTo>
                  <a:pt x="5647690" y="1753539"/>
                </a:lnTo>
                <a:lnTo>
                  <a:pt x="5660085" y="1766531"/>
                </a:lnTo>
                <a:lnTo>
                  <a:pt x="5660834" y="1790979"/>
                </a:lnTo>
                <a:lnTo>
                  <a:pt x="5660949" y="1794992"/>
                </a:lnTo>
                <a:lnTo>
                  <a:pt x="5660999" y="1796694"/>
                </a:lnTo>
                <a:lnTo>
                  <a:pt x="5649239" y="1790979"/>
                </a:lnTo>
                <a:lnTo>
                  <a:pt x="5584190" y="1794992"/>
                </a:lnTo>
                <a:lnTo>
                  <a:pt x="5570842" y="1812696"/>
                </a:lnTo>
                <a:lnTo>
                  <a:pt x="5568861" y="1850085"/>
                </a:lnTo>
                <a:lnTo>
                  <a:pt x="5579961" y="1865312"/>
                </a:lnTo>
                <a:lnTo>
                  <a:pt x="5621210" y="1877148"/>
                </a:lnTo>
                <a:lnTo>
                  <a:pt x="5668276" y="1870278"/>
                </a:lnTo>
                <a:lnTo>
                  <a:pt x="5681472" y="1855101"/>
                </a:lnTo>
                <a:lnTo>
                  <a:pt x="5683085" y="1853247"/>
                </a:lnTo>
                <a:lnTo>
                  <a:pt x="5683085" y="1817141"/>
                </a:lnTo>
                <a:lnTo>
                  <a:pt x="5669343" y="1817141"/>
                </a:lnTo>
                <a:lnTo>
                  <a:pt x="5661622" y="1817141"/>
                </a:lnTo>
                <a:lnTo>
                  <a:pt x="5662447" y="1844001"/>
                </a:lnTo>
                <a:lnTo>
                  <a:pt x="5662460" y="1844471"/>
                </a:lnTo>
                <a:lnTo>
                  <a:pt x="5659285" y="1854898"/>
                </a:lnTo>
                <a:lnTo>
                  <a:pt x="5601652" y="1855101"/>
                </a:lnTo>
                <a:lnTo>
                  <a:pt x="5589486" y="1844001"/>
                </a:lnTo>
                <a:lnTo>
                  <a:pt x="5587365" y="1823072"/>
                </a:lnTo>
                <a:lnTo>
                  <a:pt x="5596890" y="1812124"/>
                </a:lnTo>
                <a:lnTo>
                  <a:pt x="5623852" y="1805406"/>
                </a:lnTo>
                <a:lnTo>
                  <a:pt x="5661571" y="1815147"/>
                </a:lnTo>
                <a:lnTo>
                  <a:pt x="5668873" y="1815147"/>
                </a:lnTo>
                <a:lnTo>
                  <a:pt x="5683085" y="1815147"/>
                </a:lnTo>
                <a:lnTo>
                  <a:pt x="5683085" y="1769884"/>
                </a:lnTo>
                <a:close/>
              </a:path>
              <a:path w="10143490" h="2771140" extrusionOk="0">
                <a:moveTo>
                  <a:pt x="5764530" y="58889"/>
                </a:moveTo>
                <a:lnTo>
                  <a:pt x="5744426" y="58889"/>
                </a:lnTo>
                <a:lnTo>
                  <a:pt x="5696775" y="175679"/>
                </a:lnTo>
                <a:lnTo>
                  <a:pt x="5647652" y="58889"/>
                </a:lnTo>
                <a:lnTo>
                  <a:pt x="5625973" y="58889"/>
                </a:lnTo>
                <a:lnTo>
                  <a:pt x="5684672" y="198183"/>
                </a:lnTo>
                <a:lnTo>
                  <a:pt x="5705297" y="198183"/>
                </a:lnTo>
                <a:lnTo>
                  <a:pt x="5712180" y="182016"/>
                </a:lnTo>
                <a:lnTo>
                  <a:pt x="5764530" y="58889"/>
                </a:lnTo>
                <a:close/>
              </a:path>
              <a:path w="10143490" h="2771140" extrusionOk="0">
                <a:moveTo>
                  <a:pt x="5840679" y="2644178"/>
                </a:moveTo>
                <a:lnTo>
                  <a:pt x="5837631" y="2628582"/>
                </a:lnTo>
                <a:lnTo>
                  <a:pt x="5837085" y="2625775"/>
                </a:lnTo>
                <a:lnTo>
                  <a:pt x="5831586" y="2597607"/>
                </a:lnTo>
                <a:lnTo>
                  <a:pt x="5824169" y="2588666"/>
                </a:lnTo>
                <a:lnTo>
                  <a:pt x="5818848" y="2582265"/>
                </a:lnTo>
                <a:lnTo>
                  <a:pt x="5818848" y="2625775"/>
                </a:lnTo>
                <a:lnTo>
                  <a:pt x="5741759" y="2625775"/>
                </a:lnTo>
                <a:lnTo>
                  <a:pt x="5750776" y="2595334"/>
                </a:lnTo>
                <a:lnTo>
                  <a:pt x="5762942" y="2588666"/>
                </a:lnTo>
                <a:lnTo>
                  <a:pt x="5796978" y="2589555"/>
                </a:lnTo>
                <a:lnTo>
                  <a:pt x="5813425" y="2603131"/>
                </a:lnTo>
                <a:lnTo>
                  <a:pt x="5818848" y="2625775"/>
                </a:lnTo>
                <a:lnTo>
                  <a:pt x="5818848" y="2582265"/>
                </a:lnTo>
                <a:lnTo>
                  <a:pt x="5815825" y="2578620"/>
                </a:lnTo>
                <a:lnTo>
                  <a:pt x="5790463" y="2569210"/>
                </a:lnTo>
                <a:lnTo>
                  <a:pt x="5754408" y="2573109"/>
                </a:lnTo>
                <a:lnTo>
                  <a:pt x="5734913" y="2586710"/>
                </a:lnTo>
                <a:lnTo>
                  <a:pt x="5722556" y="2609113"/>
                </a:lnTo>
                <a:lnTo>
                  <a:pt x="5718518" y="2640584"/>
                </a:lnTo>
                <a:lnTo>
                  <a:pt x="5726455" y="2681605"/>
                </a:lnTo>
                <a:lnTo>
                  <a:pt x="5748667" y="2706446"/>
                </a:lnTo>
                <a:lnTo>
                  <a:pt x="5783034" y="2714536"/>
                </a:lnTo>
                <a:lnTo>
                  <a:pt x="5832221" y="2704757"/>
                </a:lnTo>
                <a:lnTo>
                  <a:pt x="5832221" y="2692831"/>
                </a:lnTo>
                <a:lnTo>
                  <a:pt x="5832221" y="2684094"/>
                </a:lnTo>
                <a:lnTo>
                  <a:pt x="5765050" y="2692831"/>
                </a:lnTo>
                <a:lnTo>
                  <a:pt x="5750776" y="2682976"/>
                </a:lnTo>
                <a:lnTo>
                  <a:pt x="5741987" y="2666593"/>
                </a:lnTo>
                <a:lnTo>
                  <a:pt x="5740247" y="2644178"/>
                </a:lnTo>
                <a:lnTo>
                  <a:pt x="5840679" y="2644178"/>
                </a:lnTo>
                <a:close/>
              </a:path>
              <a:path w="10143490" h="2771140" extrusionOk="0">
                <a:moveTo>
                  <a:pt x="5844375" y="1872970"/>
                </a:moveTo>
                <a:lnTo>
                  <a:pt x="5843130" y="1767243"/>
                </a:lnTo>
                <a:lnTo>
                  <a:pt x="5834367" y="1750428"/>
                </a:lnTo>
                <a:lnTo>
                  <a:pt x="5829579" y="1741233"/>
                </a:lnTo>
                <a:lnTo>
                  <a:pt x="5789384" y="1731187"/>
                </a:lnTo>
                <a:lnTo>
                  <a:pt x="5730151" y="1744827"/>
                </a:lnTo>
                <a:lnTo>
                  <a:pt x="5730151" y="1872970"/>
                </a:lnTo>
                <a:lnTo>
                  <a:pt x="5750242" y="1872970"/>
                </a:lnTo>
                <a:lnTo>
                  <a:pt x="5750242" y="1754873"/>
                </a:lnTo>
                <a:lnTo>
                  <a:pt x="5802071" y="1750428"/>
                </a:lnTo>
                <a:lnTo>
                  <a:pt x="5820588" y="1764385"/>
                </a:lnTo>
                <a:lnTo>
                  <a:pt x="5824283" y="1872970"/>
                </a:lnTo>
                <a:lnTo>
                  <a:pt x="5844375" y="1872970"/>
                </a:lnTo>
                <a:close/>
              </a:path>
              <a:path w="10143490" h="2771140" extrusionOk="0">
                <a:moveTo>
                  <a:pt x="5873991" y="1035583"/>
                </a:moveTo>
                <a:lnTo>
                  <a:pt x="5824448" y="960462"/>
                </a:lnTo>
                <a:lnTo>
                  <a:pt x="5823712" y="959345"/>
                </a:lnTo>
                <a:lnTo>
                  <a:pt x="5821985" y="956716"/>
                </a:lnTo>
                <a:lnTo>
                  <a:pt x="5833478" y="953795"/>
                </a:lnTo>
                <a:lnTo>
                  <a:pt x="5840146" y="952106"/>
                </a:lnTo>
                <a:lnTo>
                  <a:pt x="5841758" y="950150"/>
                </a:lnTo>
                <a:lnTo>
                  <a:pt x="5848870" y="941476"/>
                </a:lnTo>
                <a:lnTo>
                  <a:pt x="5861736" y="925779"/>
                </a:lnTo>
                <a:lnTo>
                  <a:pt x="5864644" y="890943"/>
                </a:lnTo>
                <a:lnTo>
                  <a:pt x="5857506" y="870724"/>
                </a:lnTo>
                <a:lnTo>
                  <a:pt x="5855106" y="868362"/>
                </a:lnTo>
                <a:lnTo>
                  <a:pt x="5845441" y="858875"/>
                </a:lnTo>
                <a:lnTo>
                  <a:pt x="5845441" y="904951"/>
                </a:lnTo>
                <a:lnTo>
                  <a:pt x="5839409" y="927011"/>
                </a:lnTo>
                <a:lnTo>
                  <a:pt x="5821311" y="939177"/>
                </a:lnTo>
                <a:lnTo>
                  <a:pt x="5753951" y="941476"/>
                </a:lnTo>
                <a:lnTo>
                  <a:pt x="5753951" y="868362"/>
                </a:lnTo>
                <a:lnTo>
                  <a:pt x="5818251" y="868997"/>
                </a:lnTo>
                <a:lnTo>
                  <a:pt x="5837504" y="878408"/>
                </a:lnTo>
                <a:lnTo>
                  <a:pt x="5845441" y="904951"/>
                </a:lnTo>
                <a:lnTo>
                  <a:pt x="5845441" y="858875"/>
                </a:lnTo>
                <a:lnTo>
                  <a:pt x="5843625" y="857084"/>
                </a:lnTo>
                <a:lnTo>
                  <a:pt x="5823216" y="850239"/>
                </a:lnTo>
                <a:lnTo>
                  <a:pt x="5733859" y="849388"/>
                </a:lnTo>
                <a:lnTo>
                  <a:pt x="5733859" y="1035583"/>
                </a:lnTo>
                <a:lnTo>
                  <a:pt x="5753951" y="1035583"/>
                </a:lnTo>
                <a:lnTo>
                  <a:pt x="5753951" y="960462"/>
                </a:lnTo>
                <a:lnTo>
                  <a:pt x="5801360" y="960462"/>
                </a:lnTo>
                <a:lnTo>
                  <a:pt x="5850204" y="1035583"/>
                </a:lnTo>
                <a:lnTo>
                  <a:pt x="5873991" y="1035583"/>
                </a:lnTo>
                <a:close/>
              </a:path>
              <a:path w="10143490" h="2771140" extrusionOk="0">
                <a:moveTo>
                  <a:pt x="5901499" y="2518041"/>
                </a:moveTo>
                <a:lnTo>
                  <a:pt x="5881395" y="2518041"/>
                </a:lnTo>
                <a:lnTo>
                  <a:pt x="5881395" y="2710370"/>
                </a:lnTo>
                <a:lnTo>
                  <a:pt x="5901499" y="2710370"/>
                </a:lnTo>
                <a:lnTo>
                  <a:pt x="5901499" y="2518041"/>
                </a:lnTo>
                <a:close/>
              </a:path>
              <a:path w="10143490" h="2771140" extrusionOk="0">
                <a:moveTo>
                  <a:pt x="5904662" y="132003"/>
                </a:moveTo>
                <a:lnTo>
                  <a:pt x="5901626" y="116408"/>
                </a:lnTo>
                <a:lnTo>
                  <a:pt x="5901067" y="113601"/>
                </a:lnTo>
                <a:lnTo>
                  <a:pt x="5895568" y="85432"/>
                </a:lnTo>
                <a:lnTo>
                  <a:pt x="5887898" y="76492"/>
                </a:lnTo>
                <a:lnTo>
                  <a:pt x="5882843" y="70599"/>
                </a:lnTo>
                <a:lnTo>
                  <a:pt x="5882843" y="113601"/>
                </a:lnTo>
                <a:lnTo>
                  <a:pt x="5805754" y="113601"/>
                </a:lnTo>
                <a:lnTo>
                  <a:pt x="5814771" y="83159"/>
                </a:lnTo>
                <a:lnTo>
                  <a:pt x="5826925" y="76492"/>
                </a:lnTo>
                <a:lnTo>
                  <a:pt x="5860974" y="77381"/>
                </a:lnTo>
                <a:lnTo>
                  <a:pt x="5877420" y="90957"/>
                </a:lnTo>
                <a:lnTo>
                  <a:pt x="5882843" y="113601"/>
                </a:lnTo>
                <a:lnTo>
                  <a:pt x="5882843" y="70599"/>
                </a:lnTo>
                <a:lnTo>
                  <a:pt x="5879287" y="66446"/>
                </a:lnTo>
                <a:lnTo>
                  <a:pt x="5854446" y="57023"/>
                </a:lnTo>
                <a:lnTo>
                  <a:pt x="5818403" y="60934"/>
                </a:lnTo>
                <a:lnTo>
                  <a:pt x="5798896" y="74536"/>
                </a:lnTo>
                <a:lnTo>
                  <a:pt x="5786539" y="96926"/>
                </a:lnTo>
                <a:lnTo>
                  <a:pt x="5782513" y="128409"/>
                </a:lnTo>
                <a:lnTo>
                  <a:pt x="5790438" y="169430"/>
                </a:lnTo>
                <a:lnTo>
                  <a:pt x="5812650" y="194271"/>
                </a:lnTo>
                <a:lnTo>
                  <a:pt x="5847029" y="202361"/>
                </a:lnTo>
                <a:lnTo>
                  <a:pt x="5896203" y="192582"/>
                </a:lnTo>
                <a:lnTo>
                  <a:pt x="5896203" y="180644"/>
                </a:lnTo>
                <a:lnTo>
                  <a:pt x="5896203" y="171919"/>
                </a:lnTo>
                <a:lnTo>
                  <a:pt x="5829046" y="180644"/>
                </a:lnTo>
                <a:lnTo>
                  <a:pt x="5814771" y="170802"/>
                </a:lnTo>
                <a:lnTo>
                  <a:pt x="5805970" y="154419"/>
                </a:lnTo>
                <a:lnTo>
                  <a:pt x="5804243" y="132003"/>
                </a:lnTo>
                <a:lnTo>
                  <a:pt x="5904662" y="132003"/>
                </a:lnTo>
                <a:close/>
              </a:path>
              <a:path w="10143490" h="2771140" extrusionOk="0">
                <a:moveTo>
                  <a:pt x="6006198" y="1674774"/>
                </a:moveTo>
                <a:lnTo>
                  <a:pt x="5986107" y="1674774"/>
                </a:lnTo>
                <a:lnTo>
                  <a:pt x="5986107" y="1741995"/>
                </a:lnTo>
                <a:lnTo>
                  <a:pt x="5986107" y="1759623"/>
                </a:lnTo>
                <a:lnTo>
                  <a:pt x="5986107" y="1850351"/>
                </a:lnTo>
                <a:lnTo>
                  <a:pt x="5950153" y="1858695"/>
                </a:lnTo>
                <a:lnTo>
                  <a:pt x="5934214" y="1856676"/>
                </a:lnTo>
                <a:lnTo>
                  <a:pt x="5916307" y="1845221"/>
                </a:lnTo>
                <a:lnTo>
                  <a:pt x="5908256" y="1823008"/>
                </a:lnTo>
                <a:lnTo>
                  <a:pt x="5913653" y="1766874"/>
                </a:lnTo>
                <a:lnTo>
                  <a:pt x="5924232" y="1756562"/>
                </a:lnTo>
                <a:lnTo>
                  <a:pt x="5949086" y="1749844"/>
                </a:lnTo>
                <a:lnTo>
                  <a:pt x="5986107" y="1759623"/>
                </a:lnTo>
                <a:lnTo>
                  <a:pt x="5986107" y="1741995"/>
                </a:lnTo>
                <a:lnTo>
                  <a:pt x="5920867" y="1736178"/>
                </a:lnTo>
                <a:lnTo>
                  <a:pt x="5900966" y="1750428"/>
                </a:lnTo>
                <a:lnTo>
                  <a:pt x="5889066" y="1772551"/>
                </a:lnTo>
                <a:lnTo>
                  <a:pt x="5885104" y="1801495"/>
                </a:lnTo>
                <a:lnTo>
                  <a:pt x="5891441" y="1840560"/>
                </a:lnTo>
                <a:lnTo>
                  <a:pt x="5914187" y="1868690"/>
                </a:lnTo>
                <a:lnTo>
                  <a:pt x="5950153" y="1877148"/>
                </a:lnTo>
                <a:lnTo>
                  <a:pt x="5975007" y="1874558"/>
                </a:lnTo>
                <a:lnTo>
                  <a:pt x="6004522" y="1858695"/>
                </a:lnTo>
                <a:lnTo>
                  <a:pt x="6005360" y="1772551"/>
                </a:lnTo>
                <a:lnTo>
                  <a:pt x="6005474" y="1759623"/>
                </a:lnTo>
                <a:lnTo>
                  <a:pt x="6005550" y="1749844"/>
                </a:lnTo>
                <a:lnTo>
                  <a:pt x="6005563" y="1749590"/>
                </a:lnTo>
                <a:lnTo>
                  <a:pt x="6006198" y="1674774"/>
                </a:lnTo>
                <a:close/>
              </a:path>
              <a:path w="10143490" h="2771140" extrusionOk="0">
                <a:moveTo>
                  <a:pt x="6018365" y="58039"/>
                </a:moveTo>
                <a:lnTo>
                  <a:pt x="5944857" y="70040"/>
                </a:lnTo>
                <a:lnTo>
                  <a:pt x="5944857" y="198183"/>
                </a:lnTo>
                <a:lnTo>
                  <a:pt x="5964948" y="198183"/>
                </a:lnTo>
                <a:lnTo>
                  <a:pt x="5964948" y="79819"/>
                </a:lnTo>
                <a:lnTo>
                  <a:pt x="6018365" y="75907"/>
                </a:lnTo>
                <a:lnTo>
                  <a:pt x="6018365" y="58039"/>
                </a:lnTo>
                <a:close/>
              </a:path>
              <a:path w="10143490" h="2771140" extrusionOk="0">
                <a:moveTo>
                  <a:pt x="6053264" y="849388"/>
                </a:moveTo>
                <a:lnTo>
                  <a:pt x="6032639" y="849972"/>
                </a:lnTo>
                <a:lnTo>
                  <a:pt x="5972861" y="1008786"/>
                </a:lnTo>
                <a:lnTo>
                  <a:pt x="5912066" y="849388"/>
                </a:lnTo>
                <a:lnTo>
                  <a:pt x="5890387" y="849388"/>
                </a:lnTo>
                <a:lnTo>
                  <a:pt x="5962307" y="1035583"/>
                </a:lnTo>
                <a:lnTo>
                  <a:pt x="5981878" y="1035583"/>
                </a:lnTo>
                <a:lnTo>
                  <a:pt x="5988405" y="1018552"/>
                </a:lnTo>
                <a:lnTo>
                  <a:pt x="6053264" y="849388"/>
                </a:lnTo>
                <a:close/>
              </a:path>
              <a:path w="10143490" h="2771140" extrusionOk="0">
                <a:moveTo>
                  <a:pt x="6059081" y="2607272"/>
                </a:moveTo>
                <a:lnTo>
                  <a:pt x="6050077" y="2587828"/>
                </a:lnTo>
                <a:lnTo>
                  <a:pt x="6046927" y="2581008"/>
                </a:lnTo>
                <a:lnTo>
                  <a:pt x="6019952" y="2569210"/>
                </a:lnTo>
                <a:lnTo>
                  <a:pt x="5957024" y="2579992"/>
                </a:lnTo>
                <a:lnTo>
                  <a:pt x="5957024" y="2600083"/>
                </a:lnTo>
                <a:lnTo>
                  <a:pt x="5962840" y="2595435"/>
                </a:lnTo>
                <a:lnTo>
                  <a:pt x="5986640" y="2587828"/>
                </a:lnTo>
                <a:lnTo>
                  <a:pt x="6023686" y="2590927"/>
                </a:lnTo>
                <a:lnTo>
                  <a:pt x="6036081" y="2603931"/>
                </a:lnTo>
                <a:lnTo>
                  <a:pt x="6036830" y="2628366"/>
                </a:lnTo>
                <a:lnTo>
                  <a:pt x="6036945" y="2632392"/>
                </a:lnTo>
                <a:lnTo>
                  <a:pt x="6037008" y="2634094"/>
                </a:lnTo>
                <a:lnTo>
                  <a:pt x="6025235" y="2628366"/>
                </a:lnTo>
                <a:lnTo>
                  <a:pt x="5960199" y="2632392"/>
                </a:lnTo>
                <a:lnTo>
                  <a:pt x="5946838" y="2650083"/>
                </a:lnTo>
                <a:lnTo>
                  <a:pt x="5944857" y="2687472"/>
                </a:lnTo>
                <a:lnTo>
                  <a:pt x="5955436" y="2702699"/>
                </a:lnTo>
                <a:lnTo>
                  <a:pt x="5996686" y="2714536"/>
                </a:lnTo>
                <a:lnTo>
                  <a:pt x="6044273" y="2707665"/>
                </a:lnTo>
                <a:lnTo>
                  <a:pt x="6057481" y="2692501"/>
                </a:lnTo>
                <a:lnTo>
                  <a:pt x="6059081" y="2690647"/>
                </a:lnTo>
                <a:lnTo>
                  <a:pt x="6059081" y="2654541"/>
                </a:lnTo>
                <a:lnTo>
                  <a:pt x="6045339" y="2654541"/>
                </a:lnTo>
                <a:lnTo>
                  <a:pt x="6037631" y="2654541"/>
                </a:lnTo>
                <a:lnTo>
                  <a:pt x="6038443" y="2681389"/>
                </a:lnTo>
                <a:lnTo>
                  <a:pt x="6038456" y="2681871"/>
                </a:lnTo>
                <a:lnTo>
                  <a:pt x="6035294" y="2692285"/>
                </a:lnTo>
                <a:lnTo>
                  <a:pt x="5977648" y="2692501"/>
                </a:lnTo>
                <a:lnTo>
                  <a:pt x="5964948" y="2681389"/>
                </a:lnTo>
                <a:lnTo>
                  <a:pt x="5963374" y="2660459"/>
                </a:lnTo>
                <a:lnTo>
                  <a:pt x="5972886" y="2649512"/>
                </a:lnTo>
                <a:lnTo>
                  <a:pt x="5999861" y="2642806"/>
                </a:lnTo>
                <a:lnTo>
                  <a:pt x="6037567" y="2652534"/>
                </a:lnTo>
                <a:lnTo>
                  <a:pt x="6037351" y="2645410"/>
                </a:lnTo>
                <a:lnTo>
                  <a:pt x="6037478" y="2649512"/>
                </a:lnTo>
                <a:lnTo>
                  <a:pt x="6037567" y="2652534"/>
                </a:lnTo>
                <a:lnTo>
                  <a:pt x="6044870" y="2652534"/>
                </a:lnTo>
                <a:lnTo>
                  <a:pt x="6059081" y="2652534"/>
                </a:lnTo>
                <a:lnTo>
                  <a:pt x="6059081" y="2607272"/>
                </a:lnTo>
                <a:close/>
              </a:path>
              <a:path w="10143490" h="2771140" extrusionOk="0">
                <a:moveTo>
                  <a:pt x="6105626" y="896277"/>
                </a:moveTo>
                <a:lnTo>
                  <a:pt x="6085522" y="896277"/>
                </a:lnTo>
                <a:lnTo>
                  <a:pt x="6085522" y="1035583"/>
                </a:lnTo>
                <a:lnTo>
                  <a:pt x="6105626" y="1035583"/>
                </a:lnTo>
                <a:lnTo>
                  <a:pt x="6105626" y="896277"/>
                </a:lnTo>
                <a:close/>
              </a:path>
              <a:path w="10143490" h="2771140" extrusionOk="0">
                <a:moveTo>
                  <a:pt x="6106680" y="849388"/>
                </a:moveTo>
                <a:lnTo>
                  <a:pt x="6083947" y="849388"/>
                </a:lnTo>
                <a:lnTo>
                  <a:pt x="6083947" y="871435"/>
                </a:lnTo>
                <a:lnTo>
                  <a:pt x="6106680" y="871435"/>
                </a:lnTo>
                <a:lnTo>
                  <a:pt x="6106680" y="849388"/>
                </a:lnTo>
                <a:close/>
              </a:path>
              <a:path w="10143490" h="2771140" extrusionOk="0">
                <a:moveTo>
                  <a:pt x="6142647" y="152146"/>
                </a:moveTo>
                <a:lnTo>
                  <a:pt x="6135763" y="136867"/>
                </a:lnTo>
                <a:lnTo>
                  <a:pt x="6068072" y="102870"/>
                </a:lnTo>
                <a:lnTo>
                  <a:pt x="6069660" y="82524"/>
                </a:lnTo>
                <a:lnTo>
                  <a:pt x="6081827" y="76390"/>
                </a:lnTo>
                <a:lnTo>
                  <a:pt x="6104039" y="74803"/>
                </a:lnTo>
                <a:lnTo>
                  <a:pt x="6135243" y="87388"/>
                </a:lnTo>
                <a:lnTo>
                  <a:pt x="6135243" y="74803"/>
                </a:lnTo>
                <a:lnTo>
                  <a:pt x="6135243" y="67246"/>
                </a:lnTo>
                <a:lnTo>
                  <a:pt x="6110910" y="57518"/>
                </a:lnTo>
                <a:lnTo>
                  <a:pt x="6072302" y="60109"/>
                </a:lnTo>
                <a:lnTo>
                  <a:pt x="6050623" y="78130"/>
                </a:lnTo>
                <a:lnTo>
                  <a:pt x="6047029" y="102870"/>
                </a:lnTo>
                <a:lnTo>
                  <a:pt x="6046927" y="103555"/>
                </a:lnTo>
                <a:lnTo>
                  <a:pt x="6053798" y="118630"/>
                </a:lnTo>
                <a:lnTo>
                  <a:pt x="6120955" y="152666"/>
                </a:lnTo>
                <a:lnTo>
                  <a:pt x="6119901" y="173710"/>
                </a:lnTo>
                <a:lnTo>
                  <a:pt x="6107735" y="181902"/>
                </a:lnTo>
                <a:lnTo>
                  <a:pt x="6085002" y="183921"/>
                </a:lnTo>
                <a:lnTo>
                  <a:pt x="6046394" y="169430"/>
                </a:lnTo>
                <a:lnTo>
                  <a:pt x="6046394" y="190627"/>
                </a:lnTo>
                <a:lnTo>
                  <a:pt x="6053264" y="194386"/>
                </a:lnTo>
                <a:lnTo>
                  <a:pt x="6092406" y="202361"/>
                </a:lnTo>
                <a:lnTo>
                  <a:pt x="6123610" y="194906"/>
                </a:lnTo>
                <a:lnTo>
                  <a:pt x="6135243" y="183921"/>
                </a:lnTo>
                <a:lnTo>
                  <a:pt x="6142520" y="152666"/>
                </a:lnTo>
                <a:lnTo>
                  <a:pt x="6142647" y="152146"/>
                </a:lnTo>
                <a:close/>
              </a:path>
              <a:path w="10143490" h="2771140" extrusionOk="0">
                <a:moveTo>
                  <a:pt x="6202934" y="1733677"/>
                </a:moveTo>
                <a:lnTo>
                  <a:pt x="6166434" y="1733677"/>
                </a:lnTo>
                <a:lnTo>
                  <a:pt x="6166434" y="1694345"/>
                </a:lnTo>
                <a:lnTo>
                  <a:pt x="6146343" y="1694345"/>
                </a:lnTo>
                <a:lnTo>
                  <a:pt x="6146343" y="1733677"/>
                </a:lnTo>
                <a:lnTo>
                  <a:pt x="6122543" y="1733677"/>
                </a:lnTo>
                <a:lnTo>
                  <a:pt x="6122543" y="1752117"/>
                </a:lnTo>
                <a:lnTo>
                  <a:pt x="6146343" y="1752117"/>
                </a:lnTo>
                <a:lnTo>
                  <a:pt x="6147016" y="1846440"/>
                </a:lnTo>
                <a:lnTo>
                  <a:pt x="6147028" y="1847570"/>
                </a:lnTo>
                <a:lnTo>
                  <a:pt x="6156922" y="1866265"/>
                </a:lnTo>
                <a:lnTo>
                  <a:pt x="6181242" y="1875193"/>
                </a:lnTo>
                <a:lnTo>
                  <a:pt x="6202934" y="1871865"/>
                </a:lnTo>
                <a:lnTo>
                  <a:pt x="6202934" y="1854263"/>
                </a:lnTo>
                <a:lnTo>
                  <a:pt x="6202934" y="1852879"/>
                </a:lnTo>
                <a:lnTo>
                  <a:pt x="6172784" y="1854263"/>
                </a:lnTo>
                <a:lnTo>
                  <a:pt x="6168021" y="1846440"/>
                </a:lnTo>
                <a:lnTo>
                  <a:pt x="6166434" y="1752117"/>
                </a:lnTo>
                <a:lnTo>
                  <a:pt x="6202934" y="1752117"/>
                </a:lnTo>
                <a:lnTo>
                  <a:pt x="6202934" y="1733677"/>
                </a:lnTo>
                <a:close/>
              </a:path>
              <a:path w="10143490" h="2771140" extrusionOk="0">
                <a:moveTo>
                  <a:pt x="6204521" y="58889"/>
                </a:moveTo>
                <a:lnTo>
                  <a:pt x="6184417" y="58889"/>
                </a:lnTo>
                <a:lnTo>
                  <a:pt x="6184417" y="198183"/>
                </a:lnTo>
                <a:lnTo>
                  <a:pt x="6204521" y="198183"/>
                </a:lnTo>
                <a:lnTo>
                  <a:pt x="6204521" y="58889"/>
                </a:lnTo>
                <a:close/>
              </a:path>
              <a:path w="10143490" h="2771140" extrusionOk="0">
                <a:moveTo>
                  <a:pt x="6205575" y="12001"/>
                </a:moveTo>
                <a:lnTo>
                  <a:pt x="6183363" y="12001"/>
                </a:lnTo>
                <a:lnTo>
                  <a:pt x="6183363" y="34036"/>
                </a:lnTo>
                <a:lnTo>
                  <a:pt x="6205575" y="34036"/>
                </a:lnTo>
                <a:lnTo>
                  <a:pt x="6205575" y="12001"/>
                </a:lnTo>
                <a:close/>
              </a:path>
              <a:path w="10143490" h="2771140" extrusionOk="0">
                <a:moveTo>
                  <a:pt x="6219317" y="2571064"/>
                </a:moveTo>
                <a:lnTo>
                  <a:pt x="6199225" y="2571064"/>
                </a:lnTo>
                <a:lnTo>
                  <a:pt x="6155321" y="2684526"/>
                </a:lnTo>
                <a:lnTo>
                  <a:pt x="6110910" y="2571064"/>
                </a:lnTo>
                <a:lnTo>
                  <a:pt x="6088177" y="2571064"/>
                </a:lnTo>
                <a:lnTo>
                  <a:pt x="6145479" y="2709875"/>
                </a:lnTo>
                <a:lnTo>
                  <a:pt x="6126251" y="2744038"/>
                </a:lnTo>
                <a:lnTo>
                  <a:pt x="6105626" y="2744406"/>
                </a:lnTo>
                <a:lnTo>
                  <a:pt x="6102985" y="2761691"/>
                </a:lnTo>
                <a:lnTo>
                  <a:pt x="6115672" y="2764231"/>
                </a:lnTo>
                <a:lnTo>
                  <a:pt x="6120435" y="2764231"/>
                </a:lnTo>
                <a:lnTo>
                  <a:pt x="6145288" y="2749169"/>
                </a:lnTo>
                <a:lnTo>
                  <a:pt x="6159678" y="2714536"/>
                </a:lnTo>
                <a:lnTo>
                  <a:pt x="6163043" y="2706446"/>
                </a:lnTo>
                <a:lnTo>
                  <a:pt x="6169901" y="2689961"/>
                </a:lnTo>
                <a:lnTo>
                  <a:pt x="6219317" y="2571064"/>
                </a:lnTo>
                <a:close/>
              </a:path>
              <a:path w="10143490" h="2771140" extrusionOk="0">
                <a:moveTo>
                  <a:pt x="6246292" y="896277"/>
                </a:moveTo>
                <a:lnTo>
                  <a:pt x="6146343" y="896277"/>
                </a:lnTo>
                <a:lnTo>
                  <a:pt x="6146343" y="913561"/>
                </a:lnTo>
                <a:lnTo>
                  <a:pt x="6222123" y="913561"/>
                </a:lnTo>
                <a:lnTo>
                  <a:pt x="6144234" y="1017447"/>
                </a:lnTo>
                <a:lnTo>
                  <a:pt x="6144234" y="1035583"/>
                </a:lnTo>
                <a:lnTo>
                  <a:pt x="6246292" y="1035583"/>
                </a:lnTo>
                <a:lnTo>
                  <a:pt x="6246292" y="1022997"/>
                </a:lnTo>
                <a:lnTo>
                  <a:pt x="6246292" y="1017714"/>
                </a:lnTo>
                <a:lnTo>
                  <a:pt x="6167285" y="1017714"/>
                </a:lnTo>
                <a:lnTo>
                  <a:pt x="6246292" y="913879"/>
                </a:lnTo>
                <a:lnTo>
                  <a:pt x="6246292" y="913561"/>
                </a:lnTo>
                <a:lnTo>
                  <a:pt x="6246292" y="907440"/>
                </a:lnTo>
                <a:lnTo>
                  <a:pt x="6246292" y="896277"/>
                </a:lnTo>
                <a:close/>
              </a:path>
              <a:path w="10143490" h="2771140" extrusionOk="0">
                <a:moveTo>
                  <a:pt x="6344132" y="2664320"/>
                </a:moveTo>
                <a:lnTo>
                  <a:pt x="6337249" y="2649042"/>
                </a:lnTo>
                <a:lnTo>
                  <a:pt x="6279604" y="2623616"/>
                </a:lnTo>
                <a:lnTo>
                  <a:pt x="6267970" y="2610866"/>
                </a:lnTo>
                <a:lnTo>
                  <a:pt x="6271145" y="2594699"/>
                </a:lnTo>
                <a:lnTo>
                  <a:pt x="6283312" y="2588564"/>
                </a:lnTo>
                <a:lnTo>
                  <a:pt x="6305524" y="2586977"/>
                </a:lnTo>
                <a:lnTo>
                  <a:pt x="6336195" y="2599563"/>
                </a:lnTo>
                <a:lnTo>
                  <a:pt x="6336195" y="2586977"/>
                </a:lnTo>
                <a:lnTo>
                  <a:pt x="6336195" y="2579420"/>
                </a:lnTo>
                <a:lnTo>
                  <a:pt x="6290716" y="2568575"/>
                </a:lnTo>
                <a:lnTo>
                  <a:pt x="6255283" y="2585288"/>
                </a:lnTo>
                <a:lnTo>
                  <a:pt x="6247879" y="2615730"/>
                </a:lnTo>
                <a:lnTo>
                  <a:pt x="6254750" y="2630805"/>
                </a:lnTo>
                <a:lnTo>
                  <a:pt x="6322441" y="2664841"/>
                </a:lnTo>
                <a:lnTo>
                  <a:pt x="6324028" y="2680551"/>
                </a:lnTo>
                <a:lnTo>
                  <a:pt x="6309220" y="2694076"/>
                </a:lnTo>
                <a:lnTo>
                  <a:pt x="6292304" y="2696095"/>
                </a:lnTo>
                <a:lnTo>
                  <a:pt x="6247346" y="2681605"/>
                </a:lnTo>
                <a:lnTo>
                  <a:pt x="6247346" y="2702801"/>
                </a:lnTo>
                <a:lnTo>
                  <a:pt x="6293891" y="2714536"/>
                </a:lnTo>
                <a:lnTo>
                  <a:pt x="6325082" y="2707081"/>
                </a:lnTo>
                <a:lnTo>
                  <a:pt x="6334988" y="2696095"/>
                </a:lnTo>
                <a:lnTo>
                  <a:pt x="6339662" y="2690901"/>
                </a:lnTo>
                <a:lnTo>
                  <a:pt x="6344044" y="2664841"/>
                </a:lnTo>
                <a:lnTo>
                  <a:pt x="6344132" y="2664320"/>
                </a:lnTo>
                <a:close/>
              </a:path>
              <a:path w="10143490" h="2771140" extrusionOk="0">
                <a:moveTo>
                  <a:pt x="6352057" y="1769884"/>
                </a:moveTo>
                <a:lnTo>
                  <a:pt x="6343053" y="1750428"/>
                </a:lnTo>
                <a:lnTo>
                  <a:pt x="6339891" y="1743608"/>
                </a:lnTo>
                <a:lnTo>
                  <a:pt x="6313449" y="1731822"/>
                </a:lnTo>
                <a:lnTo>
                  <a:pt x="6250000" y="1742605"/>
                </a:lnTo>
                <a:lnTo>
                  <a:pt x="6250000" y="1762696"/>
                </a:lnTo>
                <a:lnTo>
                  <a:pt x="6255817" y="1758048"/>
                </a:lnTo>
                <a:lnTo>
                  <a:pt x="6279604" y="1750428"/>
                </a:lnTo>
                <a:lnTo>
                  <a:pt x="6316662" y="1753539"/>
                </a:lnTo>
                <a:lnTo>
                  <a:pt x="6329058" y="1766531"/>
                </a:lnTo>
                <a:lnTo>
                  <a:pt x="6329807" y="1790979"/>
                </a:lnTo>
                <a:lnTo>
                  <a:pt x="6329921" y="1794992"/>
                </a:lnTo>
                <a:lnTo>
                  <a:pt x="6329972" y="1796516"/>
                </a:lnTo>
                <a:lnTo>
                  <a:pt x="6318212" y="1790979"/>
                </a:lnTo>
                <a:lnTo>
                  <a:pt x="6253162" y="1794992"/>
                </a:lnTo>
                <a:lnTo>
                  <a:pt x="6239815" y="1812696"/>
                </a:lnTo>
                <a:lnTo>
                  <a:pt x="6237833" y="1850085"/>
                </a:lnTo>
                <a:lnTo>
                  <a:pt x="6248933" y="1865312"/>
                </a:lnTo>
                <a:lnTo>
                  <a:pt x="6290183" y="1877148"/>
                </a:lnTo>
                <a:lnTo>
                  <a:pt x="6337249" y="1870278"/>
                </a:lnTo>
                <a:lnTo>
                  <a:pt x="6350444" y="1855101"/>
                </a:lnTo>
                <a:lnTo>
                  <a:pt x="6352057" y="1853247"/>
                </a:lnTo>
                <a:lnTo>
                  <a:pt x="6352057" y="1817141"/>
                </a:lnTo>
                <a:lnTo>
                  <a:pt x="6338303" y="1817141"/>
                </a:lnTo>
                <a:lnTo>
                  <a:pt x="6330594" y="1817141"/>
                </a:lnTo>
                <a:lnTo>
                  <a:pt x="6331420" y="1844001"/>
                </a:lnTo>
                <a:lnTo>
                  <a:pt x="6331432" y="1844471"/>
                </a:lnTo>
                <a:lnTo>
                  <a:pt x="6328257" y="1854898"/>
                </a:lnTo>
                <a:lnTo>
                  <a:pt x="6270625" y="1855101"/>
                </a:lnTo>
                <a:lnTo>
                  <a:pt x="6258458" y="1844001"/>
                </a:lnTo>
                <a:lnTo>
                  <a:pt x="6256337" y="1823072"/>
                </a:lnTo>
                <a:lnTo>
                  <a:pt x="6265862" y="1812124"/>
                </a:lnTo>
                <a:lnTo>
                  <a:pt x="6292824" y="1805406"/>
                </a:lnTo>
                <a:lnTo>
                  <a:pt x="6330543" y="1815147"/>
                </a:lnTo>
                <a:lnTo>
                  <a:pt x="6337897" y="1815147"/>
                </a:lnTo>
                <a:lnTo>
                  <a:pt x="6352057" y="1815147"/>
                </a:lnTo>
                <a:lnTo>
                  <a:pt x="6352057" y="1769884"/>
                </a:lnTo>
                <a:close/>
              </a:path>
              <a:path w="10143490" h="2771140" extrusionOk="0">
                <a:moveTo>
                  <a:pt x="6373863" y="118414"/>
                </a:moveTo>
                <a:lnTo>
                  <a:pt x="6363729" y="83223"/>
                </a:lnTo>
                <a:lnTo>
                  <a:pt x="6356020" y="75222"/>
                </a:lnTo>
                <a:lnTo>
                  <a:pt x="6351714" y="70751"/>
                </a:lnTo>
                <a:lnTo>
                  <a:pt x="6351714" y="106768"/>
                </a:lnTo>
                <a:lnTo>
                  <a:pt x="6347295" y="165036"/>
                </a:lnTo>
                <a:lnTo>
                  <a:pt x="6336728" y="176669"/>
                </a:lnTo>
                <a:lnTo>
                  <a:pt x="6310287" y="183921"/>
                </a:lnTo>
                <a:lnTo>
                  <a:pt x="6298958" y="182968"/>
                </a:lnTo>
                <a:lnTo>
                  <a:pt x="6281877" y="175437"/>
                </a:lnTo>
                <a:lnTo>
                  <a:pt x="6271742" y="160616"/>
                </a:lnTo>
                <a:lnTo>
                  <a:pt x="6266383" y="128930"/>
                </a:lnTo>
                <a:lnTo>
                  <a:pt x="6272733" y="93408"/>
                </a:lnTo>
                <a:lnTo>
                  <a:pt x="6289091" y="78879"/>
                </a:lnTo>
                <a:lnTo>
                  <a:pt x="6317894" y="75222"/>
                </a:lnTo>
                <a:lnTo>
                  <a:pt x="6342545" y="85953"/>
                </a:lnTo>
                <a:lnTo>
                  <a:pt x="6351714" y="106768"/>
                </a:lnTo>
                <a:lnTo>
                  <a:pt x="6351714" y="70751"/>
                </a:lnTo>
                <a:lnTo>
                  <a:pt x="6346774" y="65608"/>
                </a:lnTo>
                <a:lnTo>
                  <a:pt x="6320663" y="56972"/>
                </a:lnTo>
                <a:lnTo>
                  <a:pt x="6282842" y="60934"/>
                </a:lnTo>
                <a:lnTo>
                  <a:pt x="6262687" y="74536"/>
                </a:lnTo>
                <a:lnTo>
                  <a:pt x="6250330" y="97193"/>
                </a:lnTo>
                <a:lnTo>
                  <a:pt x="6246292" y="128930"/>
                </a:lnTo>
                <a:lnTo>
                  <a:pt x="6250165" y="159575"/>
                </a:lnTo>
                <a:lnTo>
                  <a:pt x="6250190" y="159791"/>
                </a:lnTo>
                <a:lnTo>
                  <a:pt x="6261468" y="182803"/>
                </a:lnTo>
                <a:lnTo>
                  <a:pt x="6261557" y="182968"/>
                </a:lnTo>
                <a:lnTo>
                  <a:pt x="6261633" y="183121"/>
                </a:lnTo>
                <a:lnTo>
                  <a:pt x="6281788" y="197561"/>
                </a:lnTo>
                <a:lnTo>
                  <a:pt x="6310287" y="202361"/>
                </a:lnTo>
                <a:lnTo>
                  <a:pt x="6337135" y="197561"/>
                </a:lnTo>
                <a:lnTo>
                  <a:pt x="6337478" y="197561"/>
                </a:lnTo>
                <a:lnTo>
                  <a:pt x="6355855" y="183921"/>
                </a:lnTo>
                <a:lnTo>
                  <a:pt x="6357353" y="182803"/>
                </a:lnTo>
                <a:lnTo>
                  <a:pt x="6370053" y="159791"/>
                </a:lnTo>
                <a:lnTo>
                  <a:pt x="6370167" y="159575"/>
                </a:lnTo>
                <a:lnTo>
                  <a:pt x="6373863" y="118414"/>
                </a:lnTo>
                <a:close/>
              </a:path>
              <a:path w="10143490" h="2771140" extrusionOk="0">
                <a:moveTo>
                  <a:pt x="6467348" y="901560"/>
                </a:moveTo>
                <a:lnTo>
                  <a:pt x="6439840" y="894435"/>
                </a:lnTo>
                <a:lnTo>
                  <a:pt x="6388544" y="902258"/>
                </a:lnTo>
                <a:lnTo>
                  <a:pt x="6369698" y="922782"/>
                </a:lnTo>
                <a:lnTo>
                  <a:pt x="6360515" y="965796"/>
                </a:lnTo>
                <a:lnTo>
                  <a:pt x="6369698" y="1009065"/>
                </a:lnTo>
                <a:lnTo>
                  <a:pt x="6395428" y="1032941"/>
                </a:lnTo>
                <a:lnTo>
                  <a:pt x="6426098" y="1037805"/>
                </a:lnTo>
                <a:lnTo>
                  <a:pt x="6467348" y="1030236"/>
                </a:lnTo>
                <a:lnTo>
                  <a:pt x="6467348" y="1015276"/>
                </a:lnTo>
                <a:lnTo>
                  <a:pt x="6467348" y="1010729"/>
                </a:lnTo>
                <a:lnTo>
                  <a:pt x="6454648" y="1015276"/>
                </a:lnTo>
                <a:lnTo>
                  <a:pt x="6398463" y="1011618"/>
                </a:lnTo>
                <a:lnTo>
                  <a:pt x="6386868" y="999020"/>
                </a:lnTo>
                <a:lnTo>
                  <a:pt x="6380620" y="965796"/>
                </a:lnTo>
                <a:lnTo>
                  <a:pt x="6386868" y="932802"/>
                </a:lnTo>
                <a:lnTo>
                  <a:pt x="6398463" y="920089"/>
                </a:lnTo>
                <a:lnTo>
                  <a:pt x="6428206" y="913041"/>
                </a:lnTo>
                <a:lnTo>
                  <a:pt x="6467348" y="920864"/>
                </a:lnTo>
                <a:lnTo>
                  <a:pt x="6467348" y="913041"/>
                </a:lnTo>
                <a:lnTo>
                  <a:pt x="6467348" y="901560"/>
                </a:lnTo>
                <a:close/>
              </a:path>
              <a:path w="10143490" h="2771140" extrusionOk="0">
                <a:moveTo>
                  <a:pt x="6489027" y="1826920"/>
                </a:moveTo>
                <a:lnTo>
                  <a:pt x="6478981" y="1807946"/>
                </a:lnTo>
                <a:lnTo>
                  <a:pt x="6424511" y="1786216"/>
                </a:lnTo>
                <a:lnTo>
                  <a:pt x="6412878" y="1773478"/>
                </a:lnTo>
                <a:lnTo>
                  <a:pt x="6416053" y="1757299"/>
                </a:lnTo>
                <a:lnTo>
                  <a:pt x="6428206" y="1751164"/>
                </a:lnTo>
                <a:lnTo>
                  <a:pt x="6450419" y="1749590"/>
                </a:lnTo>
                <a:lnTo>
                  <a:pt x="6481623" y="1762163"/>
                </a:lnTo>
                <a:lnTo>
                  <a:pt x="6481623" y="1749590"/>
                </a:lnTo>
                <a:lnTo>
                  <a:pt x="6481623" y="1742020"/>
                </a:lnTo>
                <a:lnTo>
                  <a:pt x="6435611" y="1731187"/>
                </a:lnTo>
                <a:lnTo>
                  <a:pt x="6400178" y="1747888"/>
                </a:lnTo>
                <a:lnTo>
                  <a:pt x="6392773" y="1778342"/>
                </a:lnTo>
                <a:lnTo>
                  <a:pt x="6399657" y="1793405"/>
                </a:lnTo>
                <a:lnTo>
                  <a:pt x="6467348" y="1827453"/>
                </a:lnTo>
                <a:lnTo>
                  <a:pt x="6468935" y="1843151"/>
                </a:lnTo>
                <a:lnTo>
                  <a:pt x="6454127" y="1856689"/>
                </a:lnTo>
                <a:lnTo>
                  <a:pt x="6437198" y="1858695"/>
                </a:lnTo>
                <a:lnTo>
                  <a:pt x="6392253" y="1844217"/>
                </a:lnTo>
                <a:lnTo>
                  <a:pt x="6392253" y="1865414"/>
                </a:lnTo>
                <a:lnTo>
                  <a:pt x="6438786" y="1877148"/>
                </a:lnTo>
                <a:lnTo>
                  <a:pt x="6469989" y="1869694"/>
                </a:lnTo>
                <a:lnTo>
                  <a:pt x="6481623" y="1858695"/>
                </a:lnTo>
                <a:lnTo>
                  <a:pt x="6488900" y="1827453"/>
                </a:lnTo>
                <a:lnTo>
                  <a:pt x="6489027" y="1826920"/>
                </a:lnTo>
                <a:close/>
              </a:path>
              <a:path w="10143490" h="2771140" extrusionOk="0">
                <a:moveTo>
                  <a:pt x="6489560" y="2571064"/>
                </a:moveTo>
                <a:lnTo>
                  <a:pt x="6469456" y="2571064"/>
                </a:lnTo>
                <a:lnTo>
                  <a:pt x="6469456" y="2710370"/>
                </a:lnTo>
                <a:lnTo>
                  <a:pt x="6489560" y="2710370"/>
                </a:lnTo>
                <a:lnTo>
                  <a:pt x="6489560" y="2571064"/>
                </a:lnTo>
                <a:close/>
              </a:path>
              <a:path w="10143490" h="2771140" extrusionOk="0">
                <a:moveTo>
                  <a:pt x="6490614" y="2524175"/>
                </a:moveTo>
                <a:lnTo>
                  <a:pt x="6468402" y="2524175"/>
                </a:lnTo>
                <a:lnTo>
                  <a:pt x="6468402" y="2546223"/>
                </a:lnTo>
                <a:lnTo>
                  <a:pt x="6490614" y="2546223"/>
                </a:lnTo>
                <a:lnTo>
                  <a:pt x="6490614" y="2524175"/>
                </a:lnTo>
                <a:close/>
              </a:path>
              <a:path w="10143490" h="2771140" extrusionOk="0">
                <a:moveTo>
                  <a:pt x="6529222" y="198183"/>
                </a:moveTo>
                <a:lnTo>
                  <a:pt x="6528829" y="99669"/>
                </a:lnTo>
                <a:lnTo>
                  <a:pt x="6518402" y="75641"/>
                </a:lnTo>
                <a:lnTo>
                  <a:pt x="6514414" y="66446"/>
                </a:lnTo>
                <a:lnTo>
                  <a:pt x="6473685" y="56400"/>
                </a:lnTo>
                <a:lnTo>
                  <a:pt x="6414986" y="70040"/>
                </a:lnTo>
                <a:lnTo>
                  <a:pt x="6414986" y="198183"/>
                </a:lnTo>
                <a:lnTo>
                  <a:pt x="6435090" y="198183"/>
                </a:lnTo>
                <a:lnTo>
                  <a:pt x="6435090" y="80086"/>
                </a:lnTo>
                <a:lnTo>
                  <a:pt x="6486906" y="75641"/>
                </a:lnTo>
                <a:lnTo>
                  <a:pt x="6505422" y="89598"/>
                </a:lnTo>
                <a:lnTo>
                  <a:pt x="6509118" y="198183"/>
                </a:lnTo>
                <a:lnTo>
                  <a:pt x="6529222" y="198183"/>
                </a:lnTo>
                <a:close/>
              </a:path>
              <a:path w="10143490" h="2771140" extrusionOk="0">
                <a:moveTo>
                  <a:pt x="6628765" y="955802"/>
                </a:moveTo>
                <a:lnTo>
                  <a:pt x="6618554" y="920623"/>
                </a:lnTo>
                <a:lnTo>
                  <a:pt x="6610871" y="912609"/>
                </a:lnTo>
                <a:lnTo>
                  <a:pt x="6606616" y="908177"/>
                </a:lnTo>
                <a:lnTo>
                  <a:pt x="6606616" y="944156"/>
                </a:lnTo>
                <a:lnTo>
                  <a:pt x="6602196" y="1002436"/>
                </a:lnTo>
                <a:lnTo>
                  <a:pt x="6591617" y="1014069"/>
                </a:lnTo>
                <a:lnTo>
                  <a:pt x="6564655" y="1021308"/>
                </a:lnTo>
                <a:lnTo>
                  <a:pt x="6553555" y="1020368"/>
                </a:lnTo>
                <a:lnTo>
                  <a:pt x="6536537" y="1012837"/>
                </a:lnTo>
                <a:lnTo>
                  <a:pt x="6526555" y="998004"/>
                </a:lnTo>
                <a:lnTo>
                  <a:pt x="6520751" y="966330"/>
                </a:lnTo>
                <a:lnTo>
                  <a:pt x="6527635" y="930795"/>
                </a:lnTo>
                <a:lnTo>
                  <a:pt x="6543903" y="916279"/>
                </a:lnTo>
                <a:lnTo>
                  <a:pt x="6572567" y="912609"/>
                </a:lnTo>
                <a:lnTo>
                  <a:pt x="6597434" y="923340"/>
                </a:lnTo>
                <a:lnTo>
                  <a:pt x="6606616" y="944156"/>
                </a:lnTo>
                <a:lnTo>
                  <a:pt x="6606616" y="908177"/>
                </a:lnTo>
                <a:lnTo>
                  <a:pt x="6601663" y="902995"/>
                </a:lnTo>
                <a:lnTo>
                  <a:pt x="6575336" y="894372"/>
                </a:lnTo>
                <a:lnTo>
                  <a:pt x="6537541" y="898321"/>
                </a:lnTo>
                <a:lnTo>
                  <a:pt x="6517589" y="911923"/>
                </a:lnTo>
                <a:lnTo>
                  <a:pt x="6505219" y="934593"/>
                </a:lnTo>
                <a:lnTo>
                  <a:pt x="6501193" y="966330"/>
                </a:lnTo>
                <a:lnTo>
                  <a:pt x="6504864" y="996975"/>
                </a:lnTo>
                <a:lnTo>
                  <a:pt x="6504889" y="997191"/>
                </a:lnTo>
                <a:lnTo>
                  <a:pt x="6516370" y="1020191"/>
                </a:lnTo>
                <a:lnTo>
                  <a:pt x="6516446" y="1020368"/>
                </a:lnTo>
                <a:lnTo>
                  <a:pt x="6516522" y="1020508"/>
                </a:lnTo>
                <a:lnTo>
                  <a:pt x="6536690" y="1034948"/>
                </a:lnTo>
                <a:lnTo>
                  <a:pt x="6565176" y="1039761"/>
                </a:lnTo>
                <a:lnTo>
                  <a:pt x="6591846" y="1034948"/>
                </a:lnTo>
                <a:lnTo>
                  <a:pt x="6592176" y="1034948"/>
                </a:lnTo>
                <a:lnTo>
                  <a:pt x="6610731" y="1021308"/>
                </a:lnTo>
                <a:lnTo>
                  <a:pt x="6612242" y="1020191"/>
                </a:lnTo>
                <a:lnTo>
                  <a:pt x="6624752" y="997191"/>
                </a:lnTo>
                <a:lnTo>
                  <a:pt x="6624866" y="996975"/>
                </a:lnTo>
                <a:lnTo>
                  <a:pt x="6628765" y="955802"/>
                </a:lnTo>
                <a:close/>
              </a:path>
              <a:path w="10143490" h="2771140" extrusionOk="0">
                <a:moveTo>
                  <a:pt x="6641325" y="1872970"/>
                </a:moveTo>
                <a:lnTo>
                  <a:pt x="6562903" y="1794002"/>
                </a:lnTo>
                <a:lnTo>
                  <a:pt x="6571780" y="1786166"/>
                </a:lnTo>
                <a:lnTo>
                  <a:pt x="6631279" y="1733677"/>
                </a:lnTo>
                <a:lnTo>
                  <a:pt x="6606426" y="1733677"/>
                </a:lnTo>
                <a:lnTo>
                  <a:pt x="6549314" y="1785645"/>
                </a:lnTo>
                <a:lnTo>
                  <a:pt x="6549314" y="1680641"/>
                </a:lnTo>
                <a:lnTo>
                  <a:pt x="6529222" y="1680641"/>
                </a:lnTo>
                <a:lnTo>
                  <a:pt x="6529222" y="1872970"/>
                </a:lnTo>
                <a:lnTo>
                  <a:pt x="6549314" y="1872970"/>
                </a:lnTo>
                <a:lnTo>
                  <a:pt x="6549314" y="1807057"/>
                </a:lnTo>
                <a:lnTo>
                  <a:pt x="6614363" y="1872970"/>
                </a:lnTo>
                <a:lnTo>
                  <a:pt x="6641325" y="1872970"/>
                </a:lnTo>
                <a:close/>
              </a:path>
              <a:path w="10143490" h="2771140" extrusionOk="0">
                <a:moveTo>
                  <a:pt x="6652438" y="2710370"/>
                </a:moveTo>
                <a:lnTo>
                  <a:pt x="6652044" y="2611844"/>
                </a:lnTo>
                <a:lnTo>
                  <a:pt x="6641617" y="2587828"/>
                </a:lnTo>
                <a:lnTo>
                  <a:pt x="6637629" y="2578620"/>
                </a:lnTo>
                <a:lnTo>
                  <a:pt x="6596913" y="2568575"/>
                </a:lnTo>
                <a:lnTo>
                  <a:pt x="6538214" y="2582214"/>
                </a:lnTo>
                <a:lnTo>
                  <a:pt x="6538214" y="2710370"/>
                </a:lnTo>
                <a:lnTo>
                  <a:pt x="6558305" y="2710370"/>
                </a:lnTo>
                <a:lnTo>
                  <a:pt x="6558305" y="2592260"/>
                </a:lnTo>
                <a:lnTo>
                  <a:pt x="6610134" y="2587828"/>
                </a:lnTo>
                <a:lnTo>
                  <a:pt x="6628638" y="2601772"/>
                </a:lnTo>
                <a:lnTo>
                  <a:pt x="6632346" y="2710370"/>
                </a:lnTo>
                <a:lnTo>
                  <a:pt x="6652438" y="2710370"/>
                </a:lnTo>
                <a:close/>
              </a:path>
              <a:path w="10143490" h="2771140" extrusionOk="0">
                <a:moveTo>
                  <a:pt x="6666179" y="152146"/>
                </a:moveTo>
                <a:lnTo>
                  <a:pt x="6659308" y="136867"/>
                </a:lnTo>
                <a:lnTo>
                  <a:pt x="6591617" y="102870"/>
                </a:lnTo>
                <a:lnTo>
                  <a:pt x="6593205" y="82524"/>
                </a:lnTo>
                <a:lnTo>
                  <a:pt x="6605371" y="76390"/>
                </a:lnTo>
                <a:lnTo>
                  <a:pt x="6627584" y="74803"/>
                </a:lnTo>
                <a:lnTo>
                  <a:pt x="6658788" y="87388"/>
                </a:lnTo>
                <a:lnTo>
                  <a:pt x="6658788" y="74803"/>
                </a:lnTo>
                <a:lnTo>
                  <a:pt x="6658788" y="67246"/>
                </a:lnTo>
                <a:lnTo>
                  <a:pt x="6634454" y="57518"/>
                </a:lnTo>
                <a:lnTo>
                  <a:pt x="6595846" y="60109"/>
                </a:lnTo>
                <a:lnTo>
                  <a:pt x="6574168" y="78130"/>
                </a:lnTo>
                <a:lnTo>
                  <a:pt x="6570561" y="102870"/>
                </a:lnTo>
                <a:lnTo>
                  <a:pt x="6570472" y="103555"/>
                </a:lnTo>
                <a:lnTo>
                  <a:pt x="6577343" y="118630"/>
                </a:lnTo>
                <a:lnTo>
                  <a:pt x="6644500" y="152666"/>
                </a:lnTo>
                <a:lnTo>
                  <a:pt x="6643446" y="173710"/>
                </a:lnTo>
                <a:lnTo>
                  <a:pt x="6631279" y="181902"/>
                </a:lnTo>
                <a:lnTo>
                  <a:pt x="6608546" y="183921"/>
                </a:lnTo>
                <a:lnTo>
                  <a:pt x="6569405" y="169430"/>
                </a:lnTo>
                <a:lnTo>
                  <a:pt x="6569405" y="190627"/>
                </a:lnTo>
                <a:lnTo>
                  <a:pt x="6615951" y="202361"/>
                </a:lnTo>
                <a:lnTo>
                  <a:pt x="6647142" y="194906"/>
                </a:lnTo>
                <a:lnTo>
                  <a:pt x="6658788" y="183921"/>
                </a:lnTo>
                <a:lnTo>
                  <a:pt x="6666065" y="152666"/>
                </a:lnTo>
                <a:lnTo>
                  <a:pt x="6666179" y="152146"/>
                </a:lnTo>
                <a:close/>
              </a:path>
              <a:path w="10143490" h="2771140" extrusionOk="0">
                <a:moveTo>
                  <a:pt x="6684696" y="233083"/>
                </a:moveTo>
                <a:lnTo>
                  <a:pt x="4893538" y="233083"/>
                </a:lnTo>
                <a:lnTo>
                  <a:pt x="4893538" y="247040"/>
                </a:lnTo>
                <a:lnTo>
                  <a:pt x="6684696" y="247040"/>
                </a:lnTo>
                <a:lnTo>
                  <a:pt x="6684696" y="233083"/>
                </a:lnTo>
                <a:close/>
              </a:path>
              <a:path w="10143490" h="2771140" extrusionOk="0">
                <a:moveTo>
                  <a:pt x="6759791" y="1780032"/>
                </a:moveTo>
                <a:lnTo>
                  <a:pt x="6674650" y="1780032"/>
                </a:lnTo>
                <a:lnTo>
                  <a:pt x="6674650" y="1799539"/>
                </a:lnTo>
                <a:lnTo>
                  <a:pt x="6759791" y="1799539"/>
                </a:lnTo>
                <a:lnTo>
                  <a:pt x="6759791" y="1780032"/>
                </a:lnTo>
                <a:close/>
              </a:path>
              <a:path w="10143490" h="2771140" extrusionOk="0">
                <a:moveTo>
                  <a:pt x="6871373" y="944867"/>
                </a:moveTo>
                <a:lnTo>
                  <a:pt x="6863258" y="913041"/>
                </a:lnTo>
                <a:lnTo>
                  <a:pt x="6862381" y="909599"/>
                </a:lnTo>
                <a:lnTo>
                  <a:pt x="6848627" y="899922"/>
                </a:lnTo>
                <a:lnTo>
                  <a:pt x="6809499" y="893800"/>
                </a:lnTo>
                <a:lnTo>
                  <a:pt x="6770929" y="907973"/>
                </a:lnTo>
                <a:lnTo>
                  <a:pt x="6768782" y="903833"/>
                </a:lnTo>
                <a:lnTo>
                  <a:pt x="6728587" y="893800"/>
                </a:lnTo>
                <a:lnTo>
                  <a:pt x="6669887" y="907440"/>
                </a:lnTo>
                <a:lnTo>
                  <a:pt x="6669887" y="1035583"/>
                </a:lnTo>
                <a:lnTo>
                  <a:pt x="6689979" y="1035583"/>
                </a:lnTo>
                <a:lnTo>
                  <a:pt x="6689979" y="917473"/>
                </a:lnTo>
                <a:lnTo>
                  <a:pt x="6741274" y="913041"/>
                </a:lnTo>
                <a:lnTo>
                  <a:pt x="6759791" y="926998"/>
                </a:lnTo>
                <a:lnTo>
                  <a:pt x="6764020" y="1035583"/>
                </a:lnTo>
                <a:lnTo>
                  <a:pt x="6783591" y="1035583"/>
                </a:lnTo>
                <a:lnTo>
                  <a:pt x="6783591" y="944867"/>
                </a:lnTo>
                <a:lnTo>
                  <a:pt x="6782333" y="929843"/>
                </a:lnTo>
                <a:lnTo>
                  <a:pt x="6778803" y="923086"/>
                </a:lnTo>
                <a:lnTo>
                  <a:pt x="6778460" y="922413"/>
                </a:lnTo>
                <a:lnTo>
                  <a:pt x="6789928" y="916101"/>
                </a:lnTo>
                <a:lnTo>
                  <a:pt x="6829069" y="913041"/>
                </a:lnTo>
                <a:lnTo>
                  <a:pt x="6847573" y="926998"/>
                </a:lnTo>
                <a:lnTo>
                  <a:pt x="6851282" y="1035583"/>
                </a:lnTo>
                <a:lnTo>
                  <a:pt x="6871373" y="1035583"/>
                </a:lnTo>
                <a:lnTo>
                  <a:pt x="6871373" y="944867"/>
                </a:lnTo>
                <a:close/>
              </a:path>
              <a:path w="10143490" h="2771140" extrusionOk="0">
                <a:moveTo>
                  <a:pt x="6883540" y="2576347"/>
                </a:moveTo>
                <a:lnTo>
                  <a:pt x="6870319" y="2571800"/>
                </a:lnTo>
                <a:lnTo>
                  <a:pt x="6811619" y="2573490"/>
                </a:lnTo>
                <a:lnTo>
                  <a:pt x="6793382" y="2586545"/>
                </a:lnTo>
                <a:lnTo>
                  <a:pt x="6778231" y="2620327"/>
                </a:lnTo>
                <a:lnTo>
                  <a:pt x="6782524" y="2677109"/>
                </a:lnTo>
                <a:lnTo>
                  <a:pt x="6804215" y="2704236"/>
                </a:lnTo>
                <a:lnTo>
                  <a:pt x="6842290" y="2712580"/>
                </a:lnTo>
                <a:lnTo>
                  <a:pt x="6883540" y="2705023"/>
                </a:lnTo>
                <a:lnTo>
                  <a:pt x="6883540" y="2690063"/>
                </a:lnTo>
                <a:lnTo>
                  <a:pt x="6883540" y="2685516"/>
                </a:lnTo>
                <a:lnTo>
                  <a:pt x="6870840" y="2690063"/>
                </a:lnTo>
                <a:lnTo>
                  <a:pt x="6814655" y="2686405"/>
                </a:lnTo>
                <a:lnTo>
                  <a:pt x="6803060" y="2673794"/>
                </a:lnTo>
                <a:lnTo>
                  <a:pt x="6796811" y="2640584"/>
                </a:lnTo>
                <a:lnTo>
                  <a:pt x="6803060" y="2607589"/>
                </a:lnTo>
                <a:lnTo>
                  <a:pt x="6814655" y="2594864"/>
                </a:lnTo>
                <a:lnTo>
                  <a:pt x="6844398" y="2587828"/>
                </a:lnTo>
                <a:lnTo>
                  <a:pt x="6883540" y="2595651"/>
                </a:lnTo>
                <a:lnTo>
                  <a:pt x="6883540" y="2587828"/>
                </a:lnTo>
                <a:lnTo>
                  <a:pt x="6883540" y="2576347"/>
                </a:lnTo>
                <a:close/>
              </a:path>
              <a:path w="10143490" h="2771140" extrusionOk="0">
                <a:moveTo>
                  <a:pt x="6900456" y="95097"/>
                </a:moveTo>
                <a:lnTo>
                  <a:pt x="6891845" y="75641"/>
                </a:lnTo>
                <a:lnTo>
                  <a:pt x="6888823" y="68821"/>
                </a:lnTo>
                <a:lnTo>
                  <a:pt x="6861848" y="57035"/>
                </a:lnTo>
                <a:lnTo>
                  <a:pt x="6798919" y="67818"/>
                </a:lnTo>
                <a:lnTo>
                  <a:pt x="6798919" y="87909"/>
                </a:lnTo>
                <a:lnTo>
                  <a:pt x="6804736" y="83261"/>
                </a:lnTo>
                <a:lnTo>
                  <a:pt x="6828002" y="75641"/>
                </a:lnTo>
                <a:lnTo>
                  <a:pt x="6865582" y="78752"/>
                </a:lnTo>
                <a:lnTo>
                  <a:pt x="6877977" y="91744"/>
                </a:lnTo>
                <a:lnTo>
                  <a:pt x="6878942" y="123075"/>
                </a:lnTo>
                <a:lnTo>
                  <a:pt x="6829133" y="112788"/>
                </a:lnTo>
                <a:lnTo>
                  <a:pt x="6795744" y="125234"/>
                </a:lnTo>
                <a:lnTo>
                  <a:pt x="6788747" y="137909"/>
                </a:lnTo>
                <a:lnTo>
                  <a:pt x="6786753" y="175298"/>
                </a:lnTo>
                <a:lnTo>
                  <a:pt x="6797332" y="190525"/>
                </a:lnTo>
                <a:lnTo>
                  <a:pt x="6838582" y="202361"/>
                </a:lnTo>
                <a:lnTo>
                  <a:pt x="6878244" y="198666"/>
                </a:lnTo>
                <a:lnTo>
                  <a:pt x="6897814" y="185813"/>
                </a:lnTo>
                <a:lnTo>
                  <a:pt x="6899796" y="180314"/>
                </a:lnTo>
                <a:lnTo>
                  <a:pt x="6900456" y="178473"/>
                </a:lnTo>
                <a:lnTo>
                  <a:pt x="6900456" y="142367"/>
                </a:lnTo>
                <a:lnTo>
                  <a:pt x="6886702" y="142367"/>
                </a:lnTo>
                <a:lnTo>
                  <a:pt x="6879526" y="142367"/>
                </a:lnTo>
                <a:lnTo>
                  <a:pt x="6880352" y="169214"/>
                </a:lnTo>
                <a:lnTo>
                  <a:pt x="6880365" y="169697"/>
                </a:lnTo>
                <a:lnTo>
                  <a:pt x="6877190" y="180111"/>
                </a:lnTo>
                <a:lnTo>
                  <a:pt x="6819544" y="180314"/>
                </a:lnTo>
                <a:lnTo>
                  <a:pt x="6806857" y="169214"/>
                </a:lnTo>
                <a:lnTo>
                  <a:pt x="6805269" y="148285"/>
                </a:lnTo>
                <a:lnTo>
                  <a:pt x="6814782" y="137337"/>
                </a:lnTo>
                <a:lnTo>
                  <a:pt x="6841757" y="130632"/>
                </a:lnTo>
                <a:lnTo>
                  <a:pt x="6879476" y="140474"/>
                </a:lnTo>
                <a:lnTo>
                  <a:pt x="6886321" y="140474"/>
                </a:lnTo>
                <a:lnTo>
                  <a:pt x="6900456" y="140474"/>
                </a:lnTo>
                <a:lnTo>
                  <a:pt x="6900456" y="95097"/>
                </a:lnTo>
                <a:close/>
              </a:path>
              <a:path w="10143490" h="2771140" extrusionOk="0">
                <a:moveTo>
                  <a:pt x="6917385" y="1769884"/>
                </a:moveTo>
                <a:lnTo>
                  <a:pt x="6908368" y="1750428"/>
                </a:lnTo>
                <a:lnTo>
                  <a:pt x="6905218" y="1743608"/>
                </a:lnTo>
                <a:lnTo>
                  <a:pt x="6878244" y="1731822"/>
                </a:lnTo>
                <a:lnTo>
                  <a:pt x="6815315" y="1742605"/>
                </a:lnTo>
                <a:lnTo>
                  <a:pt x="6815315" y="1762696"/>
                </a:lnTo>
                <a:lnTo>
                  <a:pt x="6821132" y="1758048"/>
                </a:lnTo>
                <a:lnTo>
                  <a:pt x="6844932" y="1750428"/>
                </a:lnTo>
                <a:lnTo>
                  <a:pt x="6881977" y="1753539"/>
                </a:lnTo>
                <a:lnTo>
                  <a:pt x="6894373" y="1766531"/>
                </a:lnTo>
                <a:lnTo>
                  <a:pt x="6895122" y="1790979"/>
                </a:lnTo>
                <a:lnTo>
                  <a:pt x="6895249" y="1794992"/>
                </a:lnTo>
                <a:lnTo>
                  <a:pt x="6895300" y="1796694"/>
                </a:lnTo>
                <a:lnTo>
                  <a:pt x="6883540" y="1790979"/>
                </a:lnTo>
                <a:lnTo>
                  <a:pt x="6818490" y="1794992"/>
                </a:lnTo>
                <a:lnTo>
                  <a:pt x="6805130" y="1812696"/>
                </a:lnTo>
                <a:lnTo>
                  <a:pt x="6803149" y="1850085"/>
                </a:lnTo>
                <a:lnTo>
                  <a:pt x="6813728" y="1865312"/>
                </a:lnTo>
                <a:lnTo>
                  <a:pt x="6854977" y="1877148"/>
                </a:lnTo>
                <a:lnTo>
                  <a:pt x="6902577" y="1870278"/>
                </a:lnTo>
                <a:lnTo>
                  <a:pt x="6915772" y="1855101"/>
                </a:lnTo>
                <a:lnTo>
                  <a:pt x="6917385" y="1853247"/>
                </a:lnTo>
                <a:lnTo>
                  <a:pt x="6917385" y="1817141"/>
                </a:lnTo>
                <a:lnTo>
                  <a:pt x="6903631" y="1817141"/>
                </a:lnTo>
                <a:lnTo>
                  <a:pt x="6895922" y="1817141"/>
                </a:lnTo>
                <a:lnTo>
                  <a:pt x="6896748" y="1844001"/>
                </a:lnTo>
                <a:lnTo>
                  <a:pt x="6896760" y="1844471"/>
                </a:lnTo>
                <a:lnTo>
                  <a:pt x="6893585" y="1854898"/>
                </a:lnTo>
                <a:lnTo>
                  <a:pt x="6835940" y="1855101"/>
                </a:lnTo>
                <a:lnTo>
                  <a:pt x="6823773" y="1844001"/>
                </a:lnTo>
                <a:lnTo>
                  <a:pt x="6821665" y="1823072"/>
                </a:lnTo>
                <a:lnTo>
                  <a:pt x="6831177" y="1812124"/>
                </a:lnTo>
                <a:lnTo>
                  <a:pt x="6858152" y="1805406"/>
                </a:lnTo>
                <a:lnTo>
                  <a:pt x="6895859" y="1815147"/>
                </a:lnTo>
                <a:lnTo>
                  <a:pt x="6895655" y="1808403"/>
                </a:lnTo>
                <a:lnTo>
                  <a:pt x="6895770" y="1812124"/>
                </a:lnTo>
                <a:lnTo>
                  <a:pt x="6895859" y="1815147"/>
                </a:lnTo>
                <a:lnTo>
                  <a:pt x="6903161" y="1815147"/>
                </a:lnTo>
                <a:lnTo>
                  <a:pt x="6917385" y="1815147"/>
                </a:lnTo>
                <a:lnTo>
                  <a:pt x="6917385" y="1769884"/>
                </a:lnTo>
                <a:close/>
              </a:path>
              <a:path w="10143490" h="2771140" extrusionOk="0">
                <a:moveTo>
                  <a:pt x="6984543" y="1680641"/>
                </a:moveTo>
                <a:lnTo>
                  <a:pt x="6964451" y="1680641"/>
                </a:lnTo>
                <a:lnTo>
                  <a:pt x="6964451" y="1872970"/>
                </a:lnTo>
                <a:lnTo>
                  <a:pt x="6984543" y="1872970"/>
                </a:lnTo>
                <a:lnTo>
                  <a:pt x="6984543" y="1680641"/>
                </a:lnTo>
                <a:close/>
              </a:path>
              <a:path w="10143490" h="2771140" extrusionOk="0">
                <a:moveTo>
                  <a:pt x="6997230" y="2570213"/>
                </a:moveTo>
                <a:lnTo>
                  <a:pt x="6923722" y="2582214"/>
                </a:lnTo>
                <a:lnTo>
                  <a:pt x="6923722" y="2710370"/>
                </a:lnTo>
                <a:lnTo>
                  <a:pt x="6943826" y="2710370"/>
                </a:lnTo>
                <a:lnTo>
                  <a:pt x="6943826" y="2591993"/>
                </a:lnTo>
                <a:lnTo>
                  <a:pt x="6997230" y="2588082"/>
                </a:lnTo>
                <a:lnTo>
                  <a:pt x="6997230" y="2570213"/>
                </a:lnTo>
                <a:close/>
              </a:path>
              <a:path w="10143490" h="2771140" extrusionOk="0">
                <a:moveTo>
                  <a:pt x="7039572" y="979792"/>
                </a:moveTo>
                <a:lnTo>
                  <a:pt x="7034936" y="933450"/>
                </a:lnTo>
                <a:lnTo>
                  <a:pt x="7022859" y="914209"/>
                </a:lnTo>
                <a:lnTo>
                  <a:pt x="7020306" y="910158"/>
                </a:lnTo>
                <a:lnTo>
                  <a:pt x="7017131" y="908265"/>
                </a:lnTo>
                <a:lnTo>
                  <a:pt x="7017131" y="947889"/>
                </a:lnTo>
                <a:lnTo>
                  <a:pt x="7010451" y="1004023"/>
                </a:lnTo>
                <a:lnTo>
                  <a:pt x="6998817" y="1014641"/>
                </a:lnTo>
                <a:lnTo>
                  <a:pt x="6973964" y="1021041"/>
                </a:lnTo>
                <a:lnTo>
                  <a:pt x="6939064" y="1011262"/>
                </a:lnTo>
                <a:lnTo>
                  <a:pt x="6939064" y="925042"/>
                </a:lnTo>
                <a:lnTo>
                  <a:pt x="6942760" y="917790"/>
                </a:lnTo>
                <a:lnTo>
                  <a:pt x="6990956" y="914209"/>
                </a:lnTo>
                <a:lnTo>
                  <a:pt x="7008863" y="925512"/>
                </a:lnTo>
                <a:lnTo>
                  <a:pt x="7017131" y="947889"/>
                </a:lnTo>
                <a:lnTo>
                  <a:pt x="7017131" y="908265"/>
                </a:lnTo>
                <a:lnTo>
                  <a:pt x="6999427" y="897699"/>
                </a:lnTo>
                <a:lnTo>
                  <a:pt x="6950164" y="895908"/>
                </a:lnTo>
                <a:lnTo>
                  <a:pt x="6920547" y="910971"/>
                </a:lnTo>
                <a:lnTo>
                  <a:pt x="6918973" y="1096162"/>
                </a:lnTo>
                <a:lnTo>
                  <a:pt x="6939064" y="1096162"/>
                </a:lnTo>
                <a:lnTo>
                  <a:pt x="6939064" y="1030135"/>
                </a:lnTo>
                <a:lnTo>
                  <a:pt x="6973964" y="1039495"/>
                </a:lnTo>
                <a:lnTo>
                  <a:pt x="7009930" y="1031087"/>
                </a:lnTo>
                <a:lnTo>
                  <a:pt x="7020433" y="1021308"/>
                </a:lnTo>
                <a:lnTo>
                  <a:pt x="7020712" y="1021041"/>
                </a:lnTo>
                <a:lnTo>
                  <a:pt x="7028066" y="1014196"/>
                </a:lnTo>
                <a:lnTo>
                  <a:pt x="7039572" y="979792"/>
                </a:lnTo>
                <a:close/>
              </a:path>
              <a:path w="10143490" h="2771140" extrusionOk="0">
                <a:moveTo>
                  <a:pt x="7052234" y="1680641"/>
                </a:moveTo>
                <a:lnTo>
                  <a:pt x="7032142" y="1680641"/>
                </a:lnTo>
                <a:lnTo>
                  <a:pt x="7032142" y="1872970"/>
                </a:lnTo>
                <a:lnTo>
                  <a:pt x="7052234" y="1872970"/>
                </a:lnTo>
                <a:lnTo>
                  <a:pt x="7052234" y="1680641"/>
                </a:lnTo>
                <a:close/>
              </a:path>
              <a:path w="10143490" h="2771140" extrusionOk="0">
                <a:moveTo>
                  <a:pt x="7053288" y="2571064"/>
                </a:moveTo>
                <a:lnTo>
                  <a:pt x="7033196" y="2571064"/>
                </a:lnTo>
                <a:lnTo>
                  <a:pt x="7033196" y="2710370"/>
                </a:lnTo>
                <a:lnTo>
                  <a:pt x="7053288" y="2710370"/>
                </a:lnTo>
                <a:lnTo>
                  <a:pt x="7053288" y="2571064"/>
                </a:lnTo>
                <a:close/>
              </a:path>
              <a:path w="10143490" h="2771140" extrusionOk="0">
                <a:moveTo>
                  <a:pt x="7054342" y="2524175"/>
                </a:moveTo>
                <a:lnTo>
                  <a:pt x="7032142" y="2524175"/>
                </a:lnTo>
                <a:lnTo>
                  <a:pt x="7032142" y="2546223"/>
                </a:lnTo>
                <a:lnTo>
                  <a:pt x="7054342" y="2546223"/>
                </a:lnTo>
                <a:lnTo>
                  <a:pt x="7054342" y="2524175"/>
                </a:lnTo>
                <a:close/>
              </a:path>
              <a:path w="10143490" h="2771140" extrusionOk="0">
                <a:moveTo>
                  <a:pt x="7062279" y="198183"/>
                </a:moveTo>
                <a:lnTo>
                  <a:pt x="7061886" y="99669"/>
                </a:lnTo>
                <a:lnTo>
                  <a:pt x="7051459" y="75641"/>
                </a:lnTo>
                <a:lnTo>
                  <a:pt x="7047471" y="66446"/>
                </a:lnTo>
                <a:lnTo>
                  <a:pt x="7006755" y="56400"/>
                </a:lnTo>
                <a:lnTo>
                  <a:pt x="6948056" y="70040"/>
                </a:lnTo>
                <a:lnTo>
                  <a:pt x="6948056" y="198183"/>
                </a:lnTo>
                <a:lnTo>
                  <a:pt x="6968147" y="198183"/>
                </a:lnTo>
                <a:lnTo>
                  <a:pt x="6968147" y="80086"/>
                </a:lnTo>
                <a:lnTo>
                  <a:pt x="7019976" y="75641"/>
                </a:lnTo>
                <a:lnTo>
                  <a:pt x="7038480" y="89598"/>
                </a:lnTo>
                <a:lnTo>
                  <a:pt x="7042188" y="198183"/>
                </a:lnTo>
                <a:lnTo>
                  <a:pt x="7062279" y="198183"/>
                </a:lnTo>
                <a:close/>
              </a:path>
              <a:path w="10143490" h="2771140" extrusionOk="0">
                <a:moveTo>
                  <a:pt x="7100887" y="843254"/>
                </a:moveTo>
                <a:lnTo>
                  <a:pt x="7080783" y="843254"/>
                </a:lnTo>
                <a:lnTo>
                  <a:pt x="7080783" y="1035583"/>
                </a:lnTo>
                <a:lnTo>
                  <a:pt x="7100887" y="1035583"/>
                </a:lnTo>
                <a:lnTo>
                  <a:pt x="7100887" y="843254"/>
                </a:lnTo>
                <a:close/>
              </a:path>
              <a:path w="10143490" h="2771140" extrusionOk="0">
                <a:moveTo>
                  <a:pt x="7166991" y="2571064"/>
                </a:moveTo>
                <a:lnTo>
                  <a:pt x="7131024" y="2571064"/>
                </a:lnTo>
                <a:lnTo>
                  <a:pt x="7131024" y="2531732"/>
                </a:lnTo>
                <a:lnTo>
                  <a:pt x="7110933" y="2531732"/>
                </a:lnTo>
                <a:lnTo>
                  <a:pt x="7110933" y="2571064"/>
                </a:lnTo>
                <a:lnTo>
                  <a:pt x="7086613" y="2571064"/>
                </a:lnTo>
                <a:lnTo>
                  <a:pt x="7086613" y="2589517"/>
                </a:lnTo>
                <a:lnTo>
                  <a:pt x="7110933" y="2589517"/>
                </a:lnTo>
                <a:lnTo>
                  <a:pt x="7110933" y="2676588"/>
                </a:lnTo>
                <a:lnTo>
                  <a:pt x="7113283" y="2691650"/>
                </a:lnTo>
                <a:lnTo>
                  <a:pt x="7113384" y="2692273"/>
                </a:lnTo>
                <a:lnTo>
                  <a:pt x="7126122" y="2707563"/>
                </a:lnTo>
                <a:lnTo>
                  <a:pt x="7145833" y="2712580"/>
                </a:lnTo>
                <a:lnTo>
                  <a:pt x="7166991" y="2709253"/>
                </a:lnTo>
                <a:lnTo>
                  <a:pt x="7166991" y="2691650"/>
                </a:lnTo>
                <a:lnTo>
                  <a:pt x="7166991" y="2690279"/>
                </a:lnTo>
                <a:lnTo>
                  <a:pt x="7136841" y="2691650"/>
                </a:lnTo>
                <a:lnTo>
                  <a:pt x="7132091" y="2683827"/>
                </a:lnTo>
                <a:lnTo>
                  <a:pt x="7131024" y="2589517"/>
                </a:lnTo>
                <a:lnTo>
                  <a:pt x="7166991" y="2589517"/>
                </a:lnTo>
                <a:lnTo>
                  <a:pt x="7166991" y="2571064"/>
                </a:lnTo>
                <a:close/>
              </a:path>
              <a:path w="10143490" h="2771140" extrusionOk="0">
                <a:moveTo>
                  <a:pt x="7169632" y="896277"/>
                </a:moveTo>
                <a:lnTo>
                  <a:pt x="7149541" y="896277"/>
                </a:lnTo>
                <a:lnTo>
                  <a:pt x="7149541" y="1035583"/>
                </a:lnTo>
                <a:lnTo>
                  <a:pt x="7169632" y="1035583"/>
                </a:lnTo>
                <a:lnTo>
                  <a:pt x="7169632" y="896277"/>
                </a:lnTo>
                <a:close/>
              </a:path>
              <a:path w="10143490" h="2771140" extrusionOk="0">
                <a:moveTo>
                  <a:pt x="7170687" y="849388"/>
                </a:moveTo>
                <a:lnTo>
                  <a:pt x="7148474" y="849388"/>
                </a:lnTo>
                <a:lnTo>
                  <a:pt x="7148474" y="871435"/>
                </a:lnTo>
                <a:lnTo>
                  <a:pt x="7170687" y="871435"/>
                </a:lnTo>
                <a:lnTo>
                  <a:pt x="7170687" y="849388"/>
                </a:lnTo>
                <a:close/>
              </a:path>
              <a:path w="10143490" h="2771140" extrusionOk="0">
                <a:moveTo>
                  <a:pt x="7220534" y="1793189"/>
                </a:moveTo>
                <a:lnTo>
                  <a:pt x="7210615" y="1758010"/>
                </a:lnTo>
                <a:lnTo>
                  <a:pt x="7202805" y="1749996"/>
                </a:lnTo>
                <a:lnTo>
                  <a:pt x="7198601" y="1745691"/>
                </a:lnTo>
                <a:lnTo>
                  <a:pt x="7198601" y="1781556"/>
                </a:lnTo>
                <a:lnTo>
                  <a:pt x="7194486" y="1839823"/>
                </a:lnTo>
                <a:lnTo>
                  <a:pt x="7183387" y="1851456"/>
                </a:lnTo>
                <a:lnTo>
                  <a:pt x="7156945" y="1858695"/>
                </a:lnTo>
                <a:lnTo>
                  <a:pt x="7145629" y="1857756"/>
                </a:lnTo>
                <a:lnTo>
                  <a:pt x="7128751" y="1850224"/>
                </a:lnTo>
                <a:lnTo>
                  <a:pt x="7118629" y="1835391"/>
                </a:lnTo>
                <a:lnTo>
                  <a:pt x="7113054" y="1803717"/>
                </a:lnTo>
                <a:lnTo>
                  <a:pt x="7124154" y="1761693"/>
                </a:lnTo>
                <a:lnTo>
                  <a:pt x="7135749" y="1753666"/>
                </a:lnTo>
                <a:lnTo>
                  <a:pt x="7164781" y="1749996"/>
                </a:lnTo>
                <a:lnTo>
                  <a:pt x="7189203" y="1760740"/>
                </a:lnTo>
                <a:lnTo>
                  <a:pt x="7198601" y="1781556"/>
                </a:lnTo>
                <a:lnTo>
                  <a:pt x="7198601" y="1745691"/>
                </a:lnTo>
                <a:lnTo>
                  <a:pt x="7193432" y="1740382"/>
                </a:lnTo>
                <a:lnTo>
                  <a:pt x="7167334" y="1731759"/>
                </a:lnTo>
                <a:lnTo>
                  <a:pt x="7129513" y="1735709"/>
                </a:lnTo>
                <a:lnTo>
                  <a:pt x="7109346" y="1749323"/>
                </a:lnTo>
                <a:lnTo>
                  <a:pt x="7096988" y="1771980"/>
                </a:lnTo>
                <a:lnTo>
                  <a:pt x="7092950" y="1803717"/>
                </a:lnTo>
                <a:lnTo>
                  <a:pt x="7096887" y="1834362"/>
                </a:lnTo>
                <a:lnTo>
                  <a:pt x="7096912" y="1834578"/>
                </a:lnTo>
                <a:lnTo>
                  <a:pt x="7108660" y="1857590"/>
                </a:lnTo>
                <a:lnTo>
                  <a:pt x="7108736" y="1857756"/>
                </a:lnTo>
                <a:lnTo>
                  <a:pt x="7108812" y="1857908"/>
                </a:lnTo>
                <a:lnTo>
                  <a:pt x="7128713" y="1872348"/>
                </a:lnTo>
                <a:lnTo>
                  <a:pt x="7156945" y="1877148"/>
                </a:lnTo>
                <a:lnTo>
                  <a:pt x="7183869" y="1872348"/>
                </a:lnTo>
                <a:lnTo>
                  <a:pt x="7184199" y="1872348"/>
                </a:lnTo>
                <a:lnTo>
                  <a:pt x="7203008" y="1858695"/>
                </a:lnTo>
                <a:lnTo>
                  <a:pt x="7204532" y="1857590"/>
                </a:lnTo>
                <a:lnTo>
                  <a:pt x="7216775" y="1834578"/>
                </a:lnTo>
                <a:lnTo>
                  <a:pt x="7216902" y="1834362"/>
                </a:lnTo>
                <a:lnTo>
                  <a:pt x="7220534" y="1793189"/>
                </a:lnTo>
                <a:close/>
              </a:path>
              <a:path w="10143490" h="2771140" extrusionOk="0">
                <a:moveTo>
                  <a:pt x="7224103" y="0"/>
                </a:moveTo>
                <a:lnTo>
                  <a:pt x="7204011" y="0"/>
                </a:lnTo>
                <a:lnTo>
                  <a:pt x="7204011" y="67208"/>
                </a:lnTo>
                <a:lnTo>
                  <a:pt x="7204011" y="84848"/>
                </a:lnTo>
                <a:lnTo>
                  <a:pt x="7204011" y="175564"/>
                </a:lnTo>
                <a:lnTo>
                  <a:pt x="7168045" y="183921"/>
                </a:lnTo>
                <a:lnTo>
                  <a:pt x="7151852" y="181889"/>
                </a:lnTo>
                <a:lnTo>
                  <a:pt x="7133666" y="170434"/>
                </a:lnTo>
                <a:lnTo>
                  <a:pt x="7127329" y="154889"/>
                </a:lnTo>
                <a:lnTo>
                  <a:pt x="7131024" y="92087"/>
                </a:lnTo>
                <a:lnTo>
                  <a:pt x="7147954" y="77343"/>
                </a:lnTo>
                <a:lnTo>
                  <a:pt x="7166457" y="75069"/>
                </a:lnTo>
                <a:lnTo>
                  <a:pt x="7204011" y="84848"/>
                </a:lnTo>
                <a:lnTo>
                  <a:pt x="7204011" y="67208"/>
                </a:lnTo>
                <a:lnTo>
                  <a:pt x="7138429" y="61404"/>
                </a:lnTo>
                <a:lnTo>
                  <a:pt x="7118337" y="75641"/>
                </a:lnTo>
                <a:lnTo>
                  <a:pt x="7106704" y="97764"/>
                </a:lnTo>
                <a:lnTo>
                  <a:pt x="7102996" y="126720"/>
                </a:lnTo>
                <a:lnTo>
                  <a:pt x="7108812" y="165785"/>
                </a:lnTo>
                <a:lnTo>
                  <a:pt x="7131647" y="194017"/>
                </a:lnTo>
                <a:lnTo>
                  <a:pt x="7132002" y="194017"/>
                </a:lnTo>
                <a:lnTo>
                  <a:pt x="7167512" y="202361"/>
                </a:lnTo>
                <a:lnTo>
                  <a:pt x="7210349" y="194017"/>
                </a:lnTo>
                <a:lnTo>
                  <a:pt x="7219836" y="183921"/>
                </a:lnTo>
                <a:lnTo>
                  <a:pt x="7224103" y="179374"/>
                </a:lnTo>
                <a:lnTo>
                  <a:pt x="7224103" y="75069"/>
                </a:lnTo>
                <a:lnTo>
                  <a:pt x="7224103" y="74803"/>
                </a:lnTo>
                <a:lnTo>
                  <a:pt x="7224103" y="0"/>
                </a:lnTo>
                <a:close/>
              </a:path>
              <a:path w="10143490" h="2771140" extrusionOk="0">
                <a:moveTo>
                  <a:pt x="7227278" y="2571064"/>
                </a:moveTo>
                <a:lnTo>
                  <a:pt x="7207174" y="2571064"/>
                </a:lnTo>
                <a:lnTo>
                  <a:pt x="7207174" y="2710370"/>
                </a:lnTo>
                <a:lnTo>
                  <a:pt x="7227278" y="2710370"/>
                </a:lnTo>
                <a:lnTo>
                  <a:pt x="7227278" y="2571064"/>
                </a:lnTo>
                <a:close/>
              </a:path>
              <a:path w="10143490" h="2771140" extrusionOk="0">
                <a:moveTo>
                  <a:pt x="7228332" y="2524175"/>
                </a:moveTo>
                <a:lnTo>
                  <a:pt x="7206120" y="2524175"/>
                </a:lnTo>
                <a:lnTo>
                  <a:pt x="7206120" y="2546223"/>
                </a:lnTo>
                <a:lnTo>
                  <a:pt x="7228332" y="2546223"/>
                </a:lnTo>
                <a:lnTo>
                  <a:pt x="7228332" y="2524175"/>
                </a:lnTo>
                <a:close/>
              </a:path>
              <a:path w="10143490" h="2771140" extrusionOk="0">
                <a:moveTo>
                  <a:pt x="7318235" y="901560"/>
                </a:moveTo>
                <a:lnTo>
                  <a:pt x="7304481" y="897013"/>
                </a:lnTo>
                <a:lnTo>
                  <a:pt x="7246315" y="898715"/>
                </a:lnTo>
                <a:lnTo>
                  <a:pt x="7228014" y="911758"/>
                </a:lnTo>
                <a:lnTo>
                  <a:pt x="7212927" y="945540"/>
                </a:lnTo>
                <a:lnTo>
                  <a:pt x="7217232" y="1002322"/>
                </a:lnTo>
                <a:lnTo>
                  <a:pt x="7238911" y="1029449"/>
                </a:lnTo>
                <a:lnTo>
                  <a:pt x="7276452" y="1037805"/>
                </a:lnTo>
                <a:lnTo>
                  <a:pt x="7318235" y="1030236"/>
                </a:lnTo>
                <a:lnTo>
                  <a:pt x="7318235" y="1017866"/>
                </a:lnTo>
                <a:lnTo>
                  <a:pt x="7318235" y="1010729"/>
                </a:lnTo>
                <a:lnTo>
                  <a:pt x="7292327" y="1017866"/>
                </a:lnTo>
                <a:lnTo>
                  <a:pt x="7249058" y="1011618"/>
                </a:lnTo>
                <a:lnTo>
                  <a:pt x="7237755" y="999020"/>
                </a:lnTo>
                <a:lnTo>
                  <a:pt x="7232205" y="978789"/>
                </a:lnTo>
                <a:lnTo>
                  <a:pt x="7234288" y="941920"/>
                </a:lnTo>
                <a:lnTo>
                  <a:pt x="7242607" y="925563"/>
                </a:lnTo>
                <a:lnTo>
                  <a:pt x="7257288" y="916165"/>
                </a:lnTo>
                <a:lnTo>
                  <a:pt x="7279106" y="913041"/>
                </a:lnTo>
                <a:lnTo>
                  <a:pt x="7318235" y="920864"/>
                </a:lnTo>
                <a:lnTo>
                  <a:pt x="7318235" y="913041"/>
                </a:lnTo>
                <a:lnTo>
                  <a:pt x="7318235" y="901560"/>
                </a:lnTo>
                <a:close/>
              </a:path>
              <a:path w="10143490" h="2771140" extrusionOk="0">
                <a:moveTo>
                  <a:pt x="7326693" y="1733677"/>
                </a:moveTo>
                <a:lnTo>
                  <a:pt x="7290740" y="1733677"/>
                </a:lnTo>
                <a:lnTo>
                  <a:pt x="7290740" y="1694345"/>
                </a:lnTo>
                <a:lnTo>
                  <a:pt x="7270636" y="1694345"/>
                </a:lnTo>
                <a:lnTo>
                  <a:pt x="7270636" y="1733677"/>
                </a:lnTo>
                <a:lnTo>
                  <a:pt x="7246315" y="1733677"/>
                </a:lnTo>
                <a:lnTo>
                  <a:pt x="7246315" y="1752117"/>
                </a:lnTo>
                <a:lnTo>
                  <a:pt x="7270636" y="1752117"/>
                </a:lnTo>
                <a:lnTo>
                  <a:pt x="7271232" y="1846440"/>
                </a:lnTo>
                <a:lnTo>
                  <a:pt x="7271245" y="1847570"/>
                </a:lnTo>
                <a:lnTo>
                  <a:pt x="7280681" y="1866265"/>
                </a:lnTo>
                <a:lnTo>
                  <a:pt x="7305548" y="1875193"/>
                </a:lnTo>
                <a:lnTo>
                  <a:pt x="7326693" y="1871865"/>
                </a:lnTo>
                <a:lnTo>
                  <a:pt x="7326693" y="1854263"/>
                </a:lnTo>
                <a:lnTo>
                  <a:pt x="7326693" y="1852879"/>
                </a:lnTo>
                <a:lnTo>
                  <a:pt x="7296556" y="1854263"/>
                </a:lnTo>
                <a:lnTo>
                  <a:pt x="7291794" y="1846440"/>
                </a:lnTo>
                <a:lnTo>
                  <a:pt x="7290740" y="1752117"/>
                </a:lnTo>
                <a:lnTo>
                  <a:pt x="7326693" y="1752117"/>
                </a:lnTo>
                <a:lnTo>
                  <a:pt x="7326693" y="1733677"/>
                </a:lnTo>
                <a:close/>
              </a:path>
              <a:path w="10143490" h="2771140" extrusionOk="0">
                <a:moveTo>
                  <a:pt x="7375347" y="2576347"/>
                </a:moveTo>
                <a:lnTo>
                  <a:pt x="7362126" y="2571800"/>
                </a:lnTo>
                <a:lnTo>
                  <a:pt x="7303960" y="2573490"/>
                </a:lnTo>
                <a:lnTo>
                  <a:pt x="7285660" y="2586545"/>
                </a:lnTo>
                <a:lnTo>
                  <a:pt x="7270382" y="2620327"/>
                </a:lnTo>
                <a:lnTo>
                  <a:pt x="7274865" y="2677109"/>
                </a:lnTo>
                <a:lnTo>
                  <a:pt x="7296556" y="2704236"/>
                </a:lnTo>
                <a:lnTo>
                  <a:pt x="7334097" y="2712580"/>
                </a:lnTo>
                <a:lnTo>
                  <a:pt x="7375347" y="2705023"/>
                </a:lnTo>
                <a:lnTo>
                  <a:pt x="7375347" y="2692654"/>
                </a:lnTo>
                <a:lnTo>
                  <a:pt x="7375347" y="2685516"/>
                </a:lnTo>
                <a:lnTo>
                  <a:pt x="7349960" y="2692654"/>
                </a:lnTo>
                <a:lnTo>
                  <a:pt x="7306704" y="2686405"/>
                </a:lnTo>
                <a:lnTo>
                  <a:pt x="7295401" y="2673794"/>
                </a:lnTo>
                <a:lnTo>
                  <a:pt x="7289838" y="2653576"/>
                </a:lnTo>
                <a:lnTo>
                  <a:pt x="7291921" y="2616695"/>
                </a:lnTo>
                <a:lnTo>
                  <a:pt x="7300252" y="2600350"/>
                </a:lnTo>
                <a:lnTo>
                  <a:pt x="7314933" y="2590952"/>
                </a:lnTo>
                <a:lnTo>
                  <a:pt x="7336739" y="2587828"/>
                </a:lnTo>
                <a:lnTo>
                  <a:pt x="7375347" y="2595651"/>
                </a:lnTo>
                <a:lnTo>
                  <a:pt x="7375347" y="2587828"/>
                </a:lnTo>
                <a:lnTo>
                  <a:pt x="7375347" y="2576347"/>
                </a:lnTo>
                <a:close/>
              </a:path>
              <a:path w="10143490" h="2771140" extrusionOk="0">
                <a:moveTo>
                  <a:pt x="7428230" y="58039"/>
                </a:moveTo>
                <a:lnTo>
                  <a:pt x="7355256" y="70040"/>
                </a:lnTo>
                <a:lnTo>
                  <a:pt x="7355256" y="198183"/>
                </a:lnTo>
                <a:lnTo>
                  <a:pt x="7375347" y="198183"/>
                </a:lnTo>
                <a:lnTo>
                  <a:pt x="7375347" y="79819"/>
                </a:lnTo>
                <a:lnTo>
                  <a:pt x="7428230" y="75907"/>
                </a:lnTo>
                <a:lnTo>
                  <a:pt x="7428230" y="58039"/>
                </a:lnTo>
                <a:close/>
              </a:path>
              <a:path w="10143490" h="2771140" extrusionOk="0">
                <a:moveTo>
                  <a:pt x="7430871" y="1733677"/>
                </a:moveTo>
                <a:lnTo>
                  <a:pt x="7394918" y="1733677"/>
                </a:lnTo>
                <a:lnTo>
                  <a:pt x="7394918" y="1694345"/>
                </a:lnTo>
                <a:lnTo>
                  <a:pt x="7374814" y="1694345"/>
                </a:lnTo>
                <a:lnTo>
                  <a:pt x="7374814" y="1733677"/>
                </a:lnTo>
                <a:lnTo>
                  <a:pt x="7350493" y="1733677"/>
                </a:lnTo>
                <a:lnTo>
                  <a:pt x="7350493" y="1752117"/>
                </a:lnTo>
                <a:lnTo>
                  <a:pt x="7374814" y="1752117"/>
                </a:lnTo>
                <a:lnTo>
                  <a:pt x="7375411" y="1846440"/>
                </a:lnTo>
                <a:lnTo>
                  <a:pt x="7375423" y="1847570"/>
                </a:lnTo>
                <a:lnTo>
                  <a:pt x="7384872" y="1866265"/>
                </a:lnTo>
                <a:lnTo>
                  <a:pt x="7409726" y="1875193"/>
                </a:lnTo>
                <a:lnTo>
                  <a:pt x="7430871" y="1871865"/>
                </a:lnTo>
                <a:lnTo>
                  <a:pt x="7430871" y="1854263"/>
                </a:lnTo>
                <a:lnTo>
                  <a:pt x="7430871" y="1852879"/>
                </a:lnTo>
                <a:lnTo>
                  <a:pt x="7400734" y="1854263"/>
                </a:lnTo>
                <a:lnTo>
                  <a:pt x="7395972" y="1846440"/>
                </a:lnTo>
                <a:lnTo>
                  <a:pt x="7394918" y="1752117"/>
                </a:lnTo>
                <a:lnTo>
                  <a:pt x="7430871" y="1752117"/>
                </a:lnTo>
                <a:lnTo>
                  <a:pt x="7430871" y="1733677"/>
                </a:lnTo>
                <a:close/>
              </a:path>
              <a:path w="10143490" h="2771140" extrusionOk="0">
                <a:moveTo>
                  <a:pt x="7468425" y="938415"/>
                </a:moveTo>
                <a:lnTo>
                  <a:pt x="7462075" y="913511"/>
                </a:lnTo>
                <a:lnTo>
                  <a:pt x="7461275" y="913041"/>
                </a:lnTo>
                <a:lnTo>
                  <a:pt x="7429817" y="894435"/>
                </a:lnTo>
                <a:lnTo>
                  <a:pt x="7366355" y="905217"/>
                </a:lnTo>
                <a:lnTo>
                  <a:pt x="7366355" y="925309"/>
                </a:lnTo>
                <a:lnTo>
                  <a:pt x="7395972" y="913041"/>
                </a:lnTo>
                <a:lnTo>
                  <a:pt x="7433538" y="916139"/>
                </a:lnTo>
                <a:lnTo>
                  <a:pt x="7445946" y="929144"/>
                </a:lnTo>
                <a:lnTo>
                  <a:pt x="7446899" y="960462"/>
                </a:lnTo>
                <a:lnTo>
                  <a:pt x="7397102" y="950188"/>
                </a:lnTo>
                <a:lnTo>
                  <a:pt x="7363714" y="962621"/>
                </a:lnTo>
                <a:lnTo>
                  <a:pt x="7356703" y="975296"/>
                </a:lnTo>
                <a:lnTo>
                  <a:pt x="7354722" y="1012685"/>
                </a:lnTo>
                <a:lnTo>
                  <a:pt x="7365301" y="1027912"/>
                </a:lnTo>
                <a:lnTo>
                  <a:pt x="7406551" y="1039761"/>
                </a:lnTo>
                <a:lnTo>
                  <a:pt x="7446213" y="1036053"/>
                </a:lnTo>
                <a:lnTo>
                  <a:pt x="7465784" y="1023213"/>
                </a:lnTo>
                <a:lnTo>
                  <a:pt x="7467752" y="1017714"/>
                </a:lnTo>
                <a:lnTo>
                  <a:pt x="7468425" y="1015860"/>
                </a:lnTo>
                <a:lnTo>
                  <a:pt x="7468425" y="979754"/>
                </a:lnTo>
                <a:lnTo>
                  <a:pt x="7454671" y="979754"/>
                </a:lnTo>
                <a:lnTo>
                  <a:pt x="7447496" y="979754"/>
                </a:lnTo>
                <a:lnTo>
                  <a:pt x="7448309" y="1006614"/>
                </a:lnTo>
                <a:lnTo>
                  <a:pt x="7448321" y="1007084"/>
                </a:lnTo>
                <a:lnTo>
                  <a:pt x="7445159" y="1017498"/>
                </a:lnTo>
                <a:lnTo>
                  <a:pt x="7387514" y="1017714"/>
                </a:lnTo>
                <a:lnTo>
                  <a:pt x="7374814" y="1006614"/>
                </a:lnTo>
                <a:lnTo>
                  <a:pt x="7373239" y="985672"/>
                </a:lnTo>
                <a:lnTo>
                  <a:pt x="7382751" y="974737"/>
                </a:lnTo>
                <a:lnTo>
                  <a:pt x="7409726" y="968019"/>
                </a:lnTo>
                <a:lnTo>
                  <a:pt x="7447432" y="977861"/>
                </a:lnTo>
                <a:lnTo>
                  <a:pt x="7447254" y="972134"/>
                </a:lnTo>
                <a:lnTo>
                  <a:pt x="7447343" y="974737"/>
                </a:lnTo>
                <a:lnTo>
                  <a:pt x="7447432" y="977861"/>
                </a:lnTo>
                <a:lnTo>
                  <a:pt x="7454290" y="977861"/>
                </a:lnTo>
                <a:lnTo>
                  <a:pt x="7468425" y="977861"/>
                </a:lnTo>
                <a:lnTo>
                  <a:pt x="7468425" y="938415"/>
                </a:lnTo>
                <a:close/>
              </a:path>
              <a:path w="10143490" h="2771140" extrusionOk="0">
                <a:moveTo>
                  <a:pt x="7526071" y="2607272"/>
                </a:moveTo>
                <a:lnTo>
                  <a:pt x="7517447" y="2587828"/>
                </a:lnTo>
                <a:lnTo>
                  <a:pt x="7514437" y="2581008"/>
                </a:lnTo>
                <a:lnTo>
                  <a:pt x="7487463" y="2569210"/>
                </a:lnTo>
                <a:lnTo>
                  <a:pt x="7424534" y="2579992"/>
                </a:lnTo>
                <a:lnTo>
                  <a:pt x="7424534" y="2600083"/>
                </a:lnTo>
                <a:lnTo>
                  <a:pt x="7430351" y="2595435"/>
                </a:lnTo>
                <a:lnTo>
                  <a:pt x="7453617" y="2587828"/>
                </a:lnTo>
                <a:lnTo>
                  <a:pt x="7491184" y="2590927"/>
                </a:lnTo>
                <a:lnTo>
                  <a:pt x="7503592" y="2603931"/>
                </a:lnTo>
                <a:lnTo>
                  <a:pt x="7504544" y="2635250"/>
                </a:lnTo>
                <a:lnTo>
                  <a:pt x="7454735" y="2624963"/>
                </a:lnTo>
                <a:lnTo>
                  <a:pt x="7421359" y="2637409"/>
                </a:lnTo>
                <a:lnTo>
                  <a:pt x="7414349" y="2650083"/>
                </a:lnTo>
                <a:lnTo>
                  <a:pt x="7412368" y="2687472"/>
                </a:lnTo>
                <a:lnTo>
                  <a:pt x="7422947" y="2702699"/>
                </a:lnTo>
                <a:lnTo>
                  <a:pt x="7464196" y="2714536"/>
                </a:lnTo>
                <a:lnTo>
                  <a:pt x="7503858" y="2710840"/>
                </a:lnTo>
                <a:lnTo>
                  <a:pt x="7523416" y="2697988"/>
                </a:lnTo>
                <a:lnTo>
                  <a:pt x="7525398" y="2692501"/>
                </a:lnTo>
                <a:lnTo>
                  <a:pt x="7526071" y="2690647"/>
                </a:lnTo>
                <a:lnTo>
                  <a:pt x="7526071" y="2654541"/>
                </a:lnTo>
                <a:lnTo>
                  <a:pt x="7512317" y="2654541"/>
                </a:lnTo>
                <a:lnTo>
                  <a:pt x="7505141" y="2654541"/>
                </a:lnTo>
                <a:lnTo>
                  <a:pt x="7505954" y="2681389"/>
                </a:lnTo>
                <a:lnTo>
                  <a:pt x="7505967" y="2681871"/>
                </a:lnTo>
                <a:lnTo>
                  <a:pt x="7502792" y="2692285"/>
                </a:lnTo>
                <a:lnTo>
                  <a:pt x="7445159" y="2692501"/>
                </a:lnTo>
                <a:lnTo>
                  <a:pt x="7432459" y="2681389"/>
                </a:lnTo>
                <a:lnTo>
                  <a:pt x="7430871" y="2660459"/>
                </a:lnTo>
                <a:lnTo>
                  <a:pt x="7440396" y="2649512"/>
                </a:lnTo>
                <a:lnTo>
                  <a:pt x="7467371" y="2642806"/>
                </a:lnTo>
                <a:lnTo>
                  <a:pt x="7505078" y="2652649"/>
                </a:lnTo>
                <a:lnTo>
                  <a:pt x="7511936" y="2652649"/>
                </a:lnTo>
                <a:lnTo>
                  <a:pt x="7526071" y="2652649"/>
                </a:lnTo>
                <a:lnTo>
                  <a:pt x="7526071" y="2607272"/>
                </a:lnTo>
                <a:close/>
              </a:path>
              <a:path w="10143490" h="2771140" extrusionOk="0">
                <a:moveTo>
                  <a:pt x="7568374" y="132003"/>
                </a:moveTo>
                <a:lnTo>
                  <a:pt x="7566228" y="116408"/>
                </a:lnTo>
                <a:lnTo>
                  <a:pt x="7565847" y="113601"/>
                </a:lnTo>
                <a:lnTo>
                  <a:pt x="7563078" y="93510"/>
                </a:lnTo>
                <a:lnTo>
                  <a:pt x="7550772" y="76492"/>
                </a:lnTo>
                <a:lnTo>
                  <a:pt x="7547051" y="71348"/>
                </a:lnTo>
                <a:lnTo>
                  <a:pt x="7547051" y="113601"/>
                </a:lnTo>
                <a:lnTo>
                  <a:pt x="7470000" y="113601"/>
                </a:lnTo>
                <a:lnTo>
                  <a:pt x="7474242" y="89027"/>
                </a:lnTo>
                <a:lnTo>
                  <a:pt x="7491158" y="76492"/>
                </a:lnTo>
                <a:lnTo>
                  <a:pt x="7524940" y="77381"/>
                </a:lnTo>
                <a:lnTo>
                  <a:pt x="7541425" y="90957"/>
                </a:lnTo>
                <a:lnTo>
                  <a:pt x="7547051" y="113601"/>
                </a:lnTo>
                <a:lnTo>
                  <a:pt x="7547051" y="71348"/>
                </a:lnTo>
                <a:lnTo>
                  <a:pt x="7543520" y="66446"/>
                </a:lnTo>
                <a:lnTo>
                  <a:pt x="7518159" y="57023"/>
                </a:lnTo>
                <a:lnTo>
                  <a:pt x="7482103" y="60934"/>
                </a:lnTo>
                <a:lnTo>
                  <a:pt x="7462609" y="74536"/>
                </a:lnTo>
                <a:lnTo>
                  <a:pt x="7450709" y="96926"/>
                </a:lnTo>
                <a:lnTo>
                  <a:pt x="7447229" y="140157"/>
                </a:lnTo>
                <a:lnTo>
                  <a:pt x="7458519" y="177165"/>
                </a:lnTo>
                <a:lnTo>
                  <a:pt x="7476884" y="194271"/>
                </a:lnTo>
                <a:lnTo>
                  <a:pt x="7511262" y="202361"/>
                </a:lnTo>
                <a:lnTo>
                  <a:pt x="7559916" y="192582"/>
                </a:lnTo>
                <a:lnTo>
                  <a:pt x="7559916" y="179946"/>
                </a:lnTo>
                <a:lnTo>
                  <a:pt x="7559916" y="171919"/>
                </a:lnTo>
                <a:lnTo>
                  <a:pt x="7542454" y="179946"/>
                </a:lnTo>
                <a:lnTo>
                  <a:pt x="7485100" y="176555"/>
                </a:lnTo>
                <a:lnTo>
                  <a:pt x="7473531" y="163360"/>
                </a:lnTo>
                <a:lnTo>
                  <a:pt x="7466838" y="132003"/>
                </a:lnTo>
                <a:lnTo>
                  <a:pt x="7568374" y="132003"/>
                </a:lnTo>
                <a:close/>
              </a:path>
              <a:path w="10143490" h="2771140" extrusionOk="0">
                <a:moveTo>
                  <a:pt x="7581062" y="896277"/>
                </a:moveTo>
                <a:lnTo>
                  <a:pt x="7545108" y="896277"/>
                </a:lnTo>
                <a:lnTo>
                  <a:pt x="7545108" y="856945"/>
                </a:lnTo>
                <a:lnTo>
                  <a:pt x="7525004" y="856945"/>
                </a:lnTo>
                <a:lnTo>
                  <a:pt x="7525004" y="896277"/>
                </a:lnTo>
                <a:lnTo>
                  <a:pt x="7500683" y="896277"/>
                </a:lnTo>
                <a:lnTo>
                  <a:pt x="7500683" y="914730"/>
                </a:lnTo>
                <a:lnTo>
                  <a:pt x="7525004" y="914730"/>
                </a:lnTo>
                <a:lnTo>
                  <a:pt x="7525004" y="1001801"/>
                </a:lnTo>
                <a:lnTo>
                  <a:pt x="7527353" y="1016863"/>
                </a:lnTo>
                <a:lnTo>
                  <a:pt x="7527455" y="1017498"/>
                </a:lnTo>
                <a:lnTo>
                  <a:pt x="7540206" y="1032789"/>
                </a:lnTo>
                <a:lnTo>
                  <a:pt x="7559916" y="1037805"/>
                </a:lnTo>
                <a:lnTo>
                  <a:pt x="7581062" y="1034465"/>
                </a:lnTo>
                <a:lnTo>
                  <a:pt x="7581062" y="1016863"/>
                </a:lnTo>
                <a:lnTo>
                  <a:pt x="7581062" y="1015492"/>
                </a:lnTo>
                <a:lnTo>
                  <a:pt x="7550925" y="1016863"/>
                </a:lnTo>
                <a:lnTo>
                  <a:pt x="7546162" y="1009040"/>
                </a:lnTo>
                <a:lnTo>
                  <a:pt x="7545108" y="914730"/>
                </a:lnTo>
                <a:lnTo>
                  <a:pt x="7581062" y="914730"/>
                </a:lnTo>
                <a:lnTo>
                  <a:pt x="7581062" y="896277"/>
                </a:lnTo>
                <a:close/>
              </a:path>
              <a:path w="10143490" h="2771140" extrusionOk="0">
                <a:moveTo>
                  <a:pt x="7585291" y="1806790"/>
                </a:moveTo>
                <a:lnTo>
                  <a:pt x="7582243" y="1791195"/>
                </a:lnTo>
                <a:lnTo>
                  <a:pt x="7581697" y="1788388"/>
                </a:lnTo>
                <a:lnTo>
                  <a:pt x="7576198" y="1760207"/>
                </a:lnTo>
                <a:lnTo>
                  <a:pt x="7568527" y="1751279"/>
                </a:lnTo>
                <a:lnTo>
                  <a:pt x="7563447" y="1745361"/>
                </a:lnTo>
                <a:lnTo>
                  <a:pt x="7563447" y="1788388"/>
                </a:lnTo>
                <a:lnTo>
                  <a:pt x="7484745" y="1788388"/>
                </a:lnTo>
                <a:lnTo>
                  <a:pt x="7484681" y="1786978"/>
                </a:lnTo>
                <a:lnTo>
                  <a:pt x="7495387" y="1757934"/>
                </a:lnTo>
                <a:lnTo>
                  <a:pt x="7507554" y="1751279"/>
                </a:lnTo>
                <a:lnTo>
                  <a:pt x="7541603" y="1752155"/>
                </a:lnTo>
                <a:lnTo>
                  <a:pt x="7557821" y="1765744"/>
                </a:lnTo>
                <a:lnTo>
                  <a:pt x="7563447" y="1788388"/>
                </a:lnTo>
                <a:lnTo>
                  <a:pt x="7563447" y="1745361"/>
                </a:lnTo>
                <a:lnTo>
                  <a:pt x="7559916" y="1741233"/>
                </a:lnTo>
                <a:lnTo>
                  <a:pt x="7534999" y="1731810"/>
                </a:lnTo>
                <a:lnTo>
                  <a:pt x="7498829" y="1735709"/>
                </a:lnTo>
                <a:lnTo>
                  <a:pt x="7479525" y="1749323"/>
                </a:lnTo>
                <a:lnTo>
                  <a:pt x="7467168" y="1771713"/>
                </a:lnTo>
                <a:lnTo>
                  <a:pt x="7463129" y="1803184"/>
                </a:lnTo>
                <a:lnTo>
                  <a:pt x="7471067" y="1844217"/>
                </a:lnTo>
                <a:lnTo>
                  <a:pt x="7493279" y="1869059"/>
                </a:lnTo>
                <a:lnTo>
                  <a:pt x="7527658" y="1877148"/>
                </a:lnTo>
                <a:lnTo>
                  <a:pt x="7576299" y="1867369"/>
                </a:lnTo>
                <a:lnTo>
                  <a:pt x="7576299" y="1855431"/>
                </a:lnTo>
                <a:lnTo>
                  <a:pt x="7576299" y="1846694"/>
                </a:lnTo>
                <a:lnTo>
                  <a:pt x="7509675" y="1855431"/>
                </a:lnTo>
                <a:lnTo>
                  <a:pt x="7495387" y="1845589"/>
                </a:lnTo>
                <a:lnTo>
                  <a:pt x="7486599" y="1829193"/>
                </a:lnTo>
                <a:lnTo>
                  <a:pt x="7485583" y="1806790"/>
                </a:lnTo>
                <a:lnTo>
                  <a:pt x="7585291" y="1806790"/>
                </a:lnTo>
                <a:close/>
              </a:path>
              <a:path w="10143490" h="2771140" extrusionOk="0">
                <a:moveTo>
                  <a:pt x="7593762" y="2518041"/>
                </a:moveTo>
                <a:lnTo>
                  <a:pt x="7573658" y="2518041"/>
                </a:lnTo>
                <a:lnTo>
                  <a:pt x="7573658" y="2710370"/>
                </a:lnTo>
                <a:lnTo>
                  <a:pt x="7593762" y="2710370"/>
                </a:lnTo>
                <a:lnTo>
                  <a:pt x="7593762" y="2518041"/>
                </a:lnTo>
                <a:close/>
              </a:path>
              <a:path w="10143490" h="2771140" extrusionOk="0">
                <a:moveTo>
                  <a:pt x="7698460" y="152146"/>
                </a:moveTo>
                <a:lnTo>
                  <a:pt x="7691590" y="136867"/>
                </a:lnTo>
                <a:lnTo>
                  <a:pt x="7624432" y="102870"/>
                </a:lnTo>
                <a:lnTo>
                  <a:pt x="7625448" y="83159"/>
                </a:lnTo>
                <a:lnTo>
                  <a:pt x="7625486" y="82524"/>
                </a:lnTo>
                <a:lnTo>
                  <a:pt x="7637653" y="76390"/>
                </a:lnTo>
                <a:lnTo>
                  <a:pt x="7659865" y="74803"/>
                </a:lnTo>
                <a:lnTo>
                  <a:pt x="7691056" y="87388"/>
                </a:lnTo>
                <a:lnTo>
                  <a:pt x="7691056" y="74803"/>
                </a:lnTo>
                <a:lnTo>
                  <a:pt x="7691056" y="67246"/>
                </a:lnTo>
                <a:lnTo>
                  <a:pt x="7666736" y="57518"/>
                </a:lnTo>
                <a:lnTo>
                  <a:pt x="7628128" y="60109"/>
                </a:lnTo>
                <a:lnTo>
                  <a:pt x="7603807" y="83159"/>
                </a:lnTo>
                <a:lnTo>
                  <a:pt x="7602779" y="102870"/>
                </a:lnTo>
                <a:lnTo>
                  <a:pt x="7602741" y="103555"/>
                </a:lnTo>
                <a:lnTo>
                  <a:pt x="7609624" y="118630"/>
                </a:lnTo>
                <a:lnTo>
                  <a:pt x="7676782" y="152666"/>
                </a:lnTo>
                <a:lnTo>
                  <a:pt x="7675727" y="173710"/>
                </a:lnTo>
                <a:lnTo>
                  <a:pt x="7664094" y="181902"/>
                </a:lnTo>
                <a:lnTo>
                  <a:pt x="7640828" y="183921"/>
                </a:lnTo>
                <a:lnTo>
                  <a:pt x="7602220" y="169430"/>
                </a:lnTo>
                <a:lnTo>
                  <a:pt x="7602220" y="190627"/>
                </a:lnTo>
                <a:lnTo>
                  <a:pt x="7609091" y="194386"/>
                </a:lnTo>
                <a:lnTo>
                  <a:pt x="7648219" y="202361"/>
                </a:lnTo>
                <a:lnTo>
                  <a:pt x="7679423" y="194906"/>
                </a:lnTo>
                <a:lnTo>
                  <a:pt x="7689634" y="183921"/>
                </a:lnTo>
                <a:lnTo>
                  <a:pt x="7694447" y="178727"/>
                </a:lnTo>
                <a:lnTo>
                  <a:pt x="7698384" y="152666"/>
                </a:lnTo>
                <a:lnTo>
                  <a:pt x="7698460" y="152146"/>
                </a:lnTo>
                <a:close/>
              </a:path>
              <a:path w="10143490" h="2771140" extrusionOk="0">
                <a:moveTo>
                  <a:pt x="7698994" y="1732826"/>
                </a:moveTo>
                <a:lnTo>
                  <a:pt x="7625486" y="1744827"/>
                </a:lnTo>
                <a:lnTo>
                  <a:pt x="7625486" y="1872970"/>
                </a:lnTo>
                <a:lnTo>
                  <a:pt x="7645578" y="1872970"/>
                </a:lnTo>
                <a:lnTo>
                  <a:pt x="7645578" y="1754606"/>
                </a:lnTo>
                <a:lnTo>
                  <a:pt x="7698994" y="1750695"/>
                </a:lnTo>
                <a:lnTo>
                  <a:pt x="7698994" y="1732826"/>
                </a:lnTo>
                <a:close/>
              </a:path>
              <a:path w="10143490" h="2771140" extrusionOk="0">
                <a:moveTo>
                  <a:pt x="7711160" y="1907857"/>
                </a:moveTo>
                <a:lnTo>
                  <a:pt x="5447233" y="1907857"/>
                </a:lnTo>
                <a:lnTo>
                  <a:pt x="5447233" y="1921814"/>
                </a:lnTo>
                <a:lnTo>
                  <a:pt x="7711160" y="1921814"/>
                </a:lnTo>
                <a:lnTo>
                  <a:pt x="7711160" y="1907857"/>
                </a:lnTo>
                <a:close/>
              </a:path>
              <a:path w="10143490" h="2771140" extrusionOk="0">
                <a:moveTo>
                  <a:pt x="7734960" y="969391"/>
                </a:moveTo>
                <a:lnTo>
                  <a:pt x="7732814" y="953795"/>
                </a:lnTo>
                <a:lnTo>
                  <a:pt x="7732420" y="951001"/>
                </a:lnTo>
                <a:lnTo>
                  <a:pt x="7729664" y="930910"/>
                </a:lnTo>
                <a:lnTo>
                  <a:pt x="7717358" y="913879"/>
                </a:lnTo>
                <a:lnTo>
                  <a:pt x="7713637" y="908735"/>
                </a:lnTo>
                <a:lnTo>
                  <a:pt x="7713637" y="951001"/>
                </a:lnTo>
                <a:lnTo>
                  <a:pt x="7636586" y="951001"/>
                </a:lnTo>
                <a:lnTo>
                  <a:pt x="7640828" y="926414"/>
                </a:lnTo>
                <a:lnTo>
                  <a:pt x="7657744" y="913879"/>
                </a:lnTo>
                <a:lnTo>
                  <a:pt x="7691526" y="914768"/>
                </a:lnTo>
                <a:lnTo>
                  <a:pt x="7708011" y="928344"/>
                </a:lnTo>
                <a:lnTo>
                  <a:pt x="7713637" y="951001"/>
                </a:lnTo>
                <a:lnTo>
                  <a:pt x="7713637" y="908735"/>
                </a:lnTo>
                <a:lnTo>
                  <a:pt x="7710094" y="903833"/>
                </a:lnTo>
                <a:lnTo>
                  <a:pt x="7684960" y="894422"/>
                </a:lnTo>
                <a:lnTo>
                  <a:pt x="7648689" y="898321"/>
                </a:lnTo>
                <a:lnTo>
                  <a:pt x="7629182" y="911923"/>
                </a:lnTo>
                <a:lnTo>
                  <a:pt x="7617295" y="934326"/>
                </a:lnTo>
                <a:lnTo>
                  <a:pt x="7613815" y="977557"/>
                </a:lnTo>
                <a:lnTo>
                  <a:pt x="7625093" y="1014552"/>
                </a:lnTo>
                <a:lnTo>
                  <a:pt x="7643469" y="1031671"/>
                </a:lnTo>
                <a:lnTo>
                  <a:pt x="7677836" y="1039761"/>
                </a:lnTo>
                <a:lnTo>
                  <a:pt x="7726489" y="1029982"/>
                </a:lnTo>
                <a:lnTo>
                  <a:pt x="7726489" y="1017346"/>
                </a:lnTo>
                <a:lnTo>
                  <a:pt x="7726489" y="1009307"/>
                </a:lnTo>
                <a:lnTo>
                  <a:pt x="7709040" y="1017346"/>
                </a:lnTo>
                <a:lnTo>
                  <a:pt x="7651674" y="1013942"/>
                </a:lnTo>
                <a:lnTo>
                  <a:pt x="7640117" y="1000747"/>
                </a:lnTo>
                <a:lnTo>
                  <a:pt x="7633424" y="969391"/>
                </a:lnTo>
                <a:lnTo>
                  <a:pt x="7734960" y="969391"/>
                </a:lnTo>
                <a:close/>
              </a:path>
              <a:path w="10143490" h="2771140" extrusionOk="0">
                <a:moveTo>
                  <a:pt x="7845501" y="2630690"/>
                </a:moveTo>
                <a:lnTo>
                  <a:pt x="7837017" y="2599245"/>
                </a:lnTo>
                <a:lnTo>
                  <a:pt x="7828166" y="2588996"/>
                </a:lnTo>
                <a:lnTo>
                  <a:pt x="7823073" y="2583116"/>
                </a:lnTo>
                <a:lnTo>
                  <a:pt x="7823073" y="2622664"/>
                </a:lnTo>
                <a:lnTo>
                  <a:pt x="7816393" y="2678798"/>
                </a:lnTo>
                <a:lnTo>
                  <a:pt x="7804759" y="2689428"/>
                </a:lnTo>
                <a:lnTo>
                  <a:pt x="7779906" y="2695829"/>
                </a:lnTo>
                <a:lnTo>
                  <a:pt x="7745006" y="2686050"/>
                </a:lnTo>
                <a:lnTo>
                  <a:pt x="7745006" y="2599817"/>
                </a:lnTo>
                <a:lnTo>
                  <a:pt x="7748702" y="2592578"/>
                </a:lnTo>
                <a:lnTo>
                  <a:pt x="7797152" y="2588996"/>
                </a:lnTo>
                <a:lnTo>
                  <a:pt x="7815339" y="2600299"/>
                </a:lnTo>
                <a:lnTo>
                  <a:pt x="7823073" y="2622664"/>
                </a:lnTo>
                <a:lnTo>
                  <a:pt x="7823073" y="2583116"/>
                </a:lnTo>
                <a:lnTo>
                  <a:pt x="7820063" y="2579624"/>
                </a:lnTo>
                <a:lnTo>
                  <a:pt x="7789723" y="2569006"/>
                </a:lnTo>
                <a:lnTo>
                  <a:pt x="7738656" y="2575979"/>
                </a:lnTo>
                <a:lnTo>
                  <a:pt x="7724902" y="2590406"/>
                </a:lnTo>
                <a:lnTo>
                  <a:pt x="7724902" y="2770949"/>
                </a:lnTo>
                <a:lnTo>
                  <a:pt x="7745006" y="2770949"/>
                </a:lnTo>
                <a:lnTo>
                  <a:pt x="7745006" y="2704909"/>
                </a:lnTo>
                <a:lnTo>
                  <a:pt x="7779906" y="2714282"/>
                </a:lnTo>
                <a:lnTo>
                  <a:pt x="7799667" y="2712174"/>
                </a:lnTo>
                <a:lnTo>
                  <a:pt x="7822908" y="2701112"/>
                </a:lnTo>
                <a:lnTo>
                  <a:pt x="7826311" y="2696095"/>
                </a:lnTo>
                <a:lnTo>
                  <a:pt x="7826502" y="2695829"/>
                </a:lnTo>
                <a:lnTo>
                  <a:pt x="7841767" y="2673286"/>
                </a:lnTo>
                <a:lnTo>
                  <a:pt x="7845501" y="2630690"/>
                </a:lnTo>
                <a:close/>
              </a:path>
              <a:path w="10143490" h="2771140" extrusionOk="0">
                <a:moveTo>
                  <a:pt x="7859877" y="118414"/>
                </a:moveTo>
                <a:lnTo>
                  <a:pt x="7849743" y="83223"/>
                </a:lnTo>
                <a:lnTo>
                  <a:pt x="7842034" y="75222"/>
                </a:lnTo>
                <a:lnTo>
                  <a:pt x="7837741" y="70764"/>
                </a:lnTo>
                <a:lnTo>
                  <a:pt x="7837741" y="106768"/>
                </a:lnTo>
                <a:lnTo>
                  <a:pt x="7833322" y="165036"/>
                </a:lnTo>
                <a:lnTo>
                  <a:pt x="7822743" y="176669"/>
                </a:lnTo>
                <a:lnTo>
                  <a:pt x="7796301" y="183921"/>
                </a:lnTo>
                <a:lnTo>
                  <a:pt x="7784973" y="182968"/>
                </a:lnTo>
                <a:lnTo>
                  <a:pt x="7767891" y="175437"/>
                </a:lnTo>
                <a:lnTo>
                  <a:pt x="7757757" y="160616"/>
                </a:lnTo>
                <a:lnTo>
                  <a:pt x="7752410" y="128930"/>
                </a:lnTo>
                <a:lnTo>
                  <a:pt x="7758747" y="93408"/>
                </a:lnTo>
                <a:lnTo>
                  <a:pt x="7775029" y="78879"/>
                </a:lnTo>
                <a:lnTo>
                  <a:pt x="7803921" y="75222"/>
                </a:lnTo>
                <a:lnTo>
                  <a:pt x="7828559" y="85953"/>
                </a:lnTo>
                <a:lnTo>
                  <a:pt x="7837741" y="106768"/>
                </a:lnTo>
                <a:lnTo>
                  <a:pt x="7837741" y="70764"/>
                </a:lnTo>
                <a:lnTo>
                  <a:pt x="7832788" y="65608"/>
                </a:lnTo>
                <a:lnTo>
                  <a:pt x="7806690" y="56972"/>
                </a:lnTo>
                <a:lnTo>
                  <a:pt x="7768869" y="60934"/>
                </a:lnTo>
                <a:lnTo>
                  <a:pt x="7748702" y="74536"/>
                </a:lnTo>
                <a:lnTo>
                  <a:pt x="7736345" y="97193"/>
                </a:lnTo>
                <a:lnTo>
                  <a:pt x="7732306" y="128930"/>
                </a:lnTo>
                <a:lnTo>
                  <a:pt x="7736179" y="159575"/>
                </a:lnTo>
                <a:lnTo>
                  <a:pt x="7736205" y="159791"/>
                </a:lnTo>
                <a:lnTo>
                  <a:pt x="7747495" y="182803"/>
                </a:lnTo>
                <a:lnTo>
                  <a:pt x="7747571" y="182968"/>
                </a:lnTo>
                <a:lnTo>
                  <a:pt x="7747648" y="183121"/>
                </a:lnTo>
                <a:lnTo>
                  <a:pt x="7767802" y="197561"/>
                </a:lnTo>
                <a:lnTo>
                  <a:pt x="7796301" y="202361"/>
                </a:lnTo>
                <a:lnTo>
                  <a:pt x="7823162" y="197561"/>
                </a:lnTo>
                <a:lnTo>
                  <a:pt x="7823492" y="197561"/>
                </a:lnTo>
                <a:lnTo>
                  <a:pt x="7841869" y="183921"/>
                </a:lnTo>
                <a:lnTo>
                  <a:pt x="7843367" y="182803"/>
                </a:lnTo>
                <a:lnTo>
                  <a:pt x="7855877" y="159791"/>
                </a:lnTo>
                <a:lnTo>
                  <a:pt x="7855991" y="159575"/>
                </a:lnTo>
                <a:lnTo>
                  <a:pt x="7859877" y="118414"/>
                </a:lnTo>
                <a:close/>
              </a:path>
              <a:path w="10143490" h="2771140" extrusionOk="0">
                <a:moveTo>
                  <a:pt x="7889900" y="837387"/>
                </a:moveTo>
                <a:lnTo>
                  <a:pt x="7869809" y="837387"/>
                </a:lnTo>
                <a:lnTo>
                  <a:pt x="7869809" y="904608"/>
                </a:lnTo>
                <a:lnTo>
                  <a:pt x="7869809" y="922235"/>
                </a:lnTo>
                <a:lnTo>
                  <a:pt x="7869809" y="1012952"/>
                </a:lnTo>
                <a:lnTo>
                  <a:pt x="7833842" y="1021308"/>
                </a:lnTo>
                <a:lnTo>
                  <a:pt x="7817650" y="1019289"/>
                </a:lnTo>
                <a:lnTo>
                  <a:pt x="7799476" y="1007821"/>
                </a:lnTo>
                <a:lnTo>
                  <a:pt x="7793126" y="992289"/>
                </a:lnTo>
                <a:lnTo>
                  <a:pt x="7796822" y="929474"/>
                </a:lnTo>
                <a:lnTo>
                  <a:pt x="7814284" y="914730"/>
                </a:lnTo>
                <a:lnTo>
                  <a:pt x="7832255" y="912456"/>
                </a:lnTo>
                <a:lnTo>
                  <a:pt x="7869809" y="922235"/>
                </a:lnTo>
                <a:lnTo>
                  <a:pt x="7869809" y="904608"/>
                </a:lnTo>
                <a:lnTo>
                  <a:pt x="7804226" y="898791"/>
                </a:lnTo>
                <a:lnTo>
                  <a:pt x="7784135" y="913041"/>
                </a:lnTo>
                <a:lnTo>
                  <a:pt x="7772705" y="935164"/>
                </a:lnTo>
                <a:lnTo>
                  <a:pt x="7768793" y="964107"/>
                </a:lnTo>
                <a:lnTo>
                  <a:pt x="7774622" y="1003173"/>
                </a:lnTo>
                <a:lnTo>
                  <a:pt x="7797978" y="1031405"/>
                </a:lnTo>
                <a:lnTo>
                  <a:pt x="7798333" y="1031405"/>
                </a:lnTo>
                <a:lnTo>
                  <a:pt x="7833322" y="1039761"/>
                </a:lnTo>
                <a:lnTo>
                  <a:pt x="7876146" y="1031405"/>
                </a:lnTo>
                <a:lnTo>
                  <a:pt x="7885633" y="1021308"/>
                </a:lnTo>
                <a:lnTo>
                  <a:pt x="7889900" y="1016762"/>
                </a:lnTo>
                <a:lnTo>
                  <a:pt x="7889900" y="912456"/>
                </a:lnTo>
                <a:lnTo>
                  <a:pt x="7889900" y="912190"/>
                </a:lnTo>
                <a:lnTo>
                  <a:pt x="7889900" y="837387"/>
                </a:lnTo>
                <a:close/>
              </a:path>
              <a:path w="10143490" h="2771140" extrusionOk="0">
                <a:moveTo>
                  <a:pt x="7921104" y="5867"/>
                </a:moveTo>
                <a:lnTo>
                  <a:pt x="7901013" y="5867"/>
                </a:lnTo>
                <a:lnTo>
                  <a:pt x="7901013" y="198183"/>
                </a:lnTo>
                <a:lnTo>
                  <a:pt x="7921104" y="198183"/>
                </a:lnTo>
                <a:lnTo>
                  <a:pt x="7921104" y="5867"/>
                </a:lnTo>
                <a:close/>
              </a:path>
              <a:path w="10143490" h="2771140" extrusionOk="0">
                <a:moveTo>
                  <a:pt x="7931683" y="1872970"/>
                </a:moveTo>
                <a:lnTo>
                  <a:pt x="7931290" y="1774456"/>
                </a:lnTo>
                <a:lnTo>
                  <a:pt x="7920863" y="1750428"/>
                </a:lnTo>
                <a:lnTo>
                  <a:pt x="7916875" y="1741233"/>
                </a:lnTo>
                <a:lnTo>
                  <a:pt x="7876146" y="1731187"/>
                </a:lnTo>
                <a:lnTo>
                  <a:pt x="7817447" y="1744827"/>
                </a:lnTo>
                <a:lnTo>
                  <a:pt x="7817447" y="1872970"/>
                </a:lnTo>
                <a:lnTo>
                  <a:pt x="7837551" y="1872970"/>
                </a:lnTo>
                <a:lnTo>
                  <a:pt x="7837551" y="1754873"/>
                </a:lnTo>
                <a:lnTo>
                  <a:pt x="7889367" y="1750428"/>
                </a:lnTo>
                <a:lnTo>
                  <a:pt x="7907883" y="1764385"/>
                </a:lnTo>
                <a:lnTo>
                  <a:pt x="7911579" y="1872970"/>
                </a:lnTo>
                <a:lnTo>
                  <a:pt x="7931683" y="1872970"/>
                </a:lnTo>
                <a:close/>
              </a:path>
              <a:path w="10143490" h="2771140" extrusionOk="0">
                <a:moveTo>
                  <a:pt x="7959712" y="2570213"/>
                </a:moveTo>
                <a:lnTo>
                  <a:pt x="7886725" y="2582214"/>
                </a:lnTo>
                <a:lnTo>
                  <a:pt x="7886725" y="2710370"/>
                </a:lnTo>
                <a:lnTo>
                  <a:pt x="7906829" y="2710370"/>
                </a:lnTo>
                <a:lnTo>
                  <a:pt x="7906829" y="2591993"/>
                </a:lnTo>
                <a:lnTo>
                  <a:pt x="7959712" y="2588082"/>
                </a:lnTo>
                <a:lnTo>
                  <a:pt x="7959712" y="2570213"/>
                </a:lnTo>
                <a:close/>
              </a:path>
              <a:path w="10143490" h="2771140" extrusionOk="0">
                <a:moveTo>
                  <a:pt x="8094561" y="58889"/>
                </a:moveTo>
                <a:lnTo>
                  <a:pt x="8074469" y="58889"/>
                </a:lnTo>
                <a:lnTo>
                  <a:pt x="8026806" y="175679"/>
                </a:lnTo>
                <a:lnTo>
                  <a:pt x="7977683" y="58889"/>
                </a:lnTo>
                <a:lnTo>
                  <a:pt x="7956004" y="58889"/>
                </a:lnTo>
                <a:lnTo>
                  <a:pt x="8014703" y="198183"/>
                </a:lnTo>
                <a:lnTo>
                  <a:pt x="8035328" y="198183"/>
                </a:lnTo>
                <a:lnTo>
                  <a:pt x="8042211" y="182016"/>
                </a:lnTo>
                <a:lnTo>
                  <a:pt x="8094561" y="58889"/>
                </a:lnTo>
                <a:close/>
              </a:path>
              <a:path w="10143490" h="2771140" extrusionOk="0">
                <a:moveTo>
                  <a:pt x="8099971" y="1793189"/>
                </a:moveTo>
                <a:lnTo>
                  <a:pt x="8089836" y="1758010"/>
                </a:lnTo>
                <a:lnTo>
                  <a:pt x="8082127" y="1749996"/>
                </a:lnTo>
                <a:lnTo>
                  <a:pt x="8077822" y="1745526"/>
                </a:lnTo>
                <a:lnTo>
                  <a:pt x="8077822" y="1781556"/>
                </a:lnTo>
                <a:lnTo>
                  <a:pt x="8073403" y="1839823"/>
                </a:lnTo>
                <a:lnTo>
                  <a:pt x="8062823" y="1851456"/>
                </a:lnTo>
                <a:lnTo>
                  <a:pt x="8036382" y="1858695"/>
                </a:lnTo>
                <a:lnTo>
                  <a:pt x="8025066" y="1857756"/>
                </a:lnTo>
                <a:lnTo>
                  <a:pt x="8007985" y="1850224"/>
                </a:lnTo>
                <a:lnTo>
                  <a:pt x="7997850" y="1835391"/>
                </a:lnTo>
                <a:lnTo>
                  <a:pt x="7992491" y="1803717"/>
                </a:lnTo>
                <a:lnTo>
                  <a:pt x="7998841" y="1768195"/>
                </a:lnTo>
                <a:lnTo>
                  <a:pt x="8015198" y="1753666"/>
                </a:lnTo>
                <a:lnTo>
                  <a:pt x="8044002" y="1749996"/>
                </a:lnTo>
                <a:lnTo>
                  <a:pt x="8068653" y="1760740"/>
                </a:lnTo>
                <a:lnTo>
                  <a:pt x="8077822" y="1781556"/>
                </a:lnTo>
                <a:lnTo>
                  <a:pt x="8077822" y="1745526"/>
                </a:lnTo>
                <a:lnTo>
                  <a:pt x="8072882" y="1740382"/>
                </a:lnTo>
                <a:lnTo>
                  <a:pt x="8046771" y="1731759"/>
                </a:lnTo>
                <a:lnTo>
                  <a:pt x="8008950" y="1735709"/>
                </a:lnTo>
                <a:lnTo>
                  <a:pt x="7988795" y="1749323"/>
                </a:lnTo>
                <a:lnTo>
                  <a:pt x="7976438" y="1771980"/>
                </a:lnTo>
                <a:lnTo>
                  <a:pt x="7972399" y="1803717"/>
                </a:lnTo>
                <a:lnTo>
                  <a:pt x="7976273" y="1834362"/>
                </a:lnTo>
                <a:lnTo>
                  <a:pt x="7976298" y="1834578"/>
                </a:lnTo>
                <a:lnTo>
                  <a:pt x="7987576" y="1857590"/>
                </a:lnTo>
                <a:lnTo>
                  <a:pt x="7987665" y="1857756"/>
                </a:lnTo>
                <a:lnTo>
                  <a:pt x="7987741" y="1857908"/>
                </a:lnTo>
                <a:lnTo>
                  <a:pt x="8007896" y="1872348"/>
                </a:lnTo>
                <a:lnTo>
                  <a:pt x="8036382" y="1877148"/>
                </a:lnTo>
                <a:lnTo>
                  <a:pt x="8063243" y="1872348"/>
                </a:lnTo>
                <a:lnTo>
                  <a:pt x="8063585" y="1872348"/>
                </a:lnTo>
                <a:lnTo>
                  <a:pt x="8081962" y="1858695"/>
                </a:lnTo>
                <a:lnTo>
                  <a:pt x="8083448" y="1857590"/>
                </a:lnTo>
                <a:lnTo>
                  <a:pt x="8096161" y="1834578"/>
                </a:lnTo>
                <a:lnTo>
                  <a:pt x="8096275" y="1834362"/>
                </a:lnTo>
                <a:lnTo>
                  <a:pt x="8099971" y="1793189"/>
                </a:lnTo>
                <a:close/>
              </a:path>
              <a:path w="10143490" h="2771140" extrusionOk="0">
                <a:moveTo>
                  <a:pt x="8105788" y="2630589"/>
                </a:moveTo>
                <a:lnTo>
                  <a:pt x="8095653" y="2595410"/>
                </a:lnTo>
                <a:lnTo>
                  <a:pt x="8087944" y="2587396"/>
                </a:lnTo>
                <a:lnTo>
                  <a:pt x="8083639" y="2582926"/>
                </a:lnTo>
                <a:lnTo>
                  <a:pt x="8083639" y="2618943"/>
                </a:lnTo>
                <a:lnTo>
                  <a:pt x="8079219" y="2677223"/>
                </a:lnTo>
                <a:lnTo>
                  <a:pt x="8068653" y="2688844"/>
                </a:lnTo>
                <a:lnTo>
                  <a:pt x="8042211" y="2696095"/>
                </a:lnTo>
                <a:lnTo>
                  <a:pt x="8030883" y="2695143"/>
                </a:lnTo>
                <a:lnTo>
                  <a:pt x="8013801" y="2687612"/>
                </a:lnTo>
                <a:lnTo>
                  <a:pt x="8003667" y="2672791"/>
                </a:lnTo>
                <a:lnTo>
                  <a:pt x="7998307" y="2641104"/>
                </a:lnTo>
                <a:lnTo>
                  <a:pt x="8004657" y="2605582"/>
                </a:lnTo>
                <a:lnTo>
                  <a:pt x="8020939" y="2591054"/>
                </a:lnTo>
                <a:lnTo>
                  <a:pt x="8049819" y="2587396"/>
                </a:lnTo>
                <a:lnTo>
                  <a:pt x="8074469" y="2598128"/>
                </a:lnTo>
                <a:lnTo>
                  <a:pt x="8083639" y="2618943"/>
                </a:lnTo>
                <a:lnTo>
                  <a:pt x="8083639" y="2582926"/>
                </a:lnTo>
                <a:lnTo>
                  <a:pt x="8078698" y="2577782"/>
                </a:lnTo>
                <a:lnTo>
                  <a:pt x="8052587" y="2569159"/>
                </a:lnTo>
                <a:lnTo>
                  <a:pt x="8014767" y="2573109"/>
                </a:lnTo>
                <a:lnTo>
                  <a:pt x="7994612" y="2586710"/>
                </a:lnTo>
                <a:lnTo>
                  <a:pt x="7982255" y="2609367"/>
                </a:lnTo>
                <a:lnTo>
                  <a:pt x="7978216" y="2641104"/>
                </a:lnTo>
                <a:lnTo>
                  <a:pt x="7981886" y="2671749"/>
                </a:lnTo>
                <a:lnTo>
                  <a:pt x="7981924" y="2671965"/>
                </a:lnTo>
                <a:lnTo>
                  <a:pt x="7993393" y="2694978"/>
                </a:lnTo>
                <a:lnTo>
                  <a:pt x="7993481" y="2695143"/>
                </a:lnTo>
                <a:lnTo>
                  <a:pt x="7993558" y="2695295"/>
                </a:lnTo>
                <a:lnTo>
                  <a:pt x="8013713" y="2709735"/>
                </a:lnTo>
                <a:lnTo>
                  <a:pt x="8042211" y="2714536"/>
                </a:lnTo>
                <a:lnTo>
                  <a:pt x="8069059" y="2709735"/>
                </a:lnTo>
                <a:lnTo>
                  <a:pt x="8069402" y="2709735"/>
                </a:lnTo>
                <a:lnTo>
                  <a:pt x="8087779" y="2696095"/>
                </a:lnTo>
                <a:lnTo>
                  <a:pt x="8089278" y="2694978"/>
                </a:lnTo>
                <a:lnTo>
                  <a:pt x="8101774" y="2671965"/>
                </a:lnTo>
                <a:lnTo>
                  <a:pt x="8101901" y="2671749"/>
                </a:lnTo>
                <a:lnTo>
                  <a:pt x="8105788" y="2630589"/>
                </a:lnTo>
                <a:close/>
              </a:path>
              <a:path w="10143490" h="2771140" extrusionOk="0">
                <a:moveTo>
                  <a:pt x="8146910" y="896277"/>
                </a:moveTo>
                <a:lnTo>
                  <a:pt x="8126819" y="896277"/>
                </a:lnTo>
                <a:lnTo>
                  <a:pt x="8079422" y="1013675"/>
                </a:lnTo>
                <a:lnTo>
                  <a:pt x="8030045" y="896277"/>
                </a:lnTo>
                <a:lnTo>
                  <a:pt x="8008366" y="896277"/>
                </a:lnTo>
                <a:lnTo>
                  <a:pt x="8067586" y="1035583"/>
                </a:lnTo>
                <a:lnTo>
                  <a:pt x="8087690" y="1035583"/>
                </a:lnTo>
                <a:lnTo>
                  <a:pt x="8094561" y="1019403"/>
                </a:lnTo>
                <a:lnTo>
                  <a:pt x="8146910" y="896277"/>
                </a:lnTo>
                <a:close/>
              </a:path>
              <a:path w="10143490" h="2771140" extrusionOk="0">
                <a:moveTo>
                  <a:pt x="8150619" y="58889"/>
                </a:moveTo>
                <a:lnTo>
                  <a:pt x="8130514" y="58889"/>
                </a:lnTo>
                <a:lnTo>
                  <a:pt x="8130514" y="198183"/>
                </a:lnTo>
                <a:lnTo>
                  <a:pt x="8150619" y="198183"/>
                </a:lnTo>
                <a:lnTo>
                  <a:pt x="8150619" y="58889"/>
                </a:lnTo>
                <a:close/>
              </a:path>
              <a:path w="10143490" h="2771140" extrusionOk="0">
                <a:moveTo>
                  <a:pt x="8151673" y="12001"/>
                </a:moveTo>
                <a:lnTo>
                  <a:pt x="8129460" y="12001"/>
                </a:lnTo>
                <a:lnTo>
                  <a:pt x="8129460" y="34036"/>
                </a:lnTo>
                <a:lnTo>
                  <a:pt x="8151673" y="34036"/>
                </a:lnTo>
                <a:lnTo>
                  <a:pt x="8151673" y="12001"/>
                </a:lnTo>
                <a:close/>
              </a:path>
              <a:path w="10143490" h="2771140" extrusionOk="0">
                <a:moveTo>
                  <a:pt x="8203501" y="896277"/>
                </a:moveTo>
                <a:lnTo>
                  <a:pt x="8183397" y="896277"/>
                </a:lnTo>
                <a:lnTo>
                  <a:pt x="8183397" y="1035583"/>
                </a:lnTo>
                <a:lnTo>
                  <a:pt x="8203501" y="1035583"/>
                </a:lnTo>
                <a:lnTo>
                  <a:pt x="8203501" y="896277"/>
                </a:lnTo>
                <a:close/>
              </a:path>
              <a:path w="10143490" h="2771140" extrusionOk="0">
                <a:moveTo>
                  <a:pt x="8204555" y="849388"/>
                </a:moveTo>
                <a:lnTo>
                  <a:pt x="8182343" y="849388"/>
                </a:lnTo>
                <a:lnTo>
                  <a:pt x="8182343" y="871435"/>
                </a:lnTo>
                <a:lnTo>
                  <a:pt x="8204555" y="871435"/>
                </a:lnTo>
                <a:lnTo>
                  <a:pt x="8204555" y="849388"/>
                </a:lnTo>
                <a:close/>
              </a:path>
              <a:path w="10143490" h="2771140" extrusionOk="0">
                <a:moveTo>
                  <a:pt x="8246338" y="2576347"/>
                </a:moveTo>
                <a:lnTo>
                  <a:pt x="8219364" y="2569210"/>
                </a:lnTo>
                <a:lnTo>
                  <a:pt x="8167535" y="2577033"/>
                </a:lnTo>
                <a:lnTo>
                  <a:pt x="8148917" y="2597556"/>
                </a:lnTo>
                <a:lnTo>
                  <a:pt x="8140039" y="2640584"/>
                </a:lnTo>
                <a:lnTo>
                  <a:pt x="8148917" y="2683840"/>
                </a:lnTo>
                <a:lnTo>
                  <a:pt x="8174418" y="2707716"/>
                </a:lnTo>
                <a:lnTo>
                  <a:pt x="8205089" y="2712580"/>
                </a:lnTo>
                <a:lnTo>
                  <a:pt x="8246338" y="2705023"/>
                </a:lnTo>
                <a:lnTo>
                  <a:pt x="8246338" y="2690063"/>
                </a:lnTo>
                <a:lnTo>
                  <a:pt x="8246338" y="2685516"/>
                </a:lnTo>
                <a:lnTo>
                  <a:pt x="8234172" y="2690063"/>
                </a:lnTo>
                <a:lnTo>
                  <a:pt x="8177682" y="2686405"/>
                </a:lnTo>
                <a:lnTo>
                  <a:pt x="8166379" y="2673794"/>
                </a:lnTo>
                <a:lnTo>
                  <a:pt x="8160829" y="2653576"/>
                </a:lnTo>
                <a:lnTo>
                  <a:pt x="8162912" y="2616695"/>
                </a:lnTo>
                <a:lnTo>
                  <a:pt x="8171243" y="2600350"/>
                </a:lnTo>
                <a:lnTo>
                  <a:pt x="8185848" y="2590952"/>
                </a:lnTo>
                <a:lnTo>
                  <a:pt x="8207197" y="2587828"/>
                </a:lnTo>
                <a:lnTo>
                  <a:pt x="8246338" y="2595651"/>
                </a:lnTo>
                <a:lnTo>
                  <a:pt x="8246338" y="2587828"/>
                </a:lnTo>
                <a:lnTo>
                  <a:pt x="8246338" y="2576347"/>
                </a:lnTo>
                <a:close/>
              </a:path>
              <a:path w="10143490" h="2771140" extrusionOk="0">
                <a:moveTo>
                  <a:pt x="8255330" y="1674774"/>
                </a:moveTo>
                <a:lnTo>
                  <a:pt x="8235226" y="1674774"/>
                </a:lnTo>
                <a:lnTo>
                  <a:pt x="8235226" y="1741995"/>
                </a:lnTo>
                <a:lnTo>
                  <a:pt x="8235226" y="1759623"/>
                </a:lnTo>
                <a:lnTo>
                  <a:pt x="8235226" y="1850351"/>
                </a:lnTo>
                <a:lnTo>
                  <a:pt x="8199272" y="1858695"/>
                </a:lnTo>
                <a:lnTo>
                  <a:pt x="8183067" y="1856676"/>
                </a:lnTo>
                <a:lnTo>
                  <a:pt x="8164893" y="1845221"/>
                </a:lnTo>
                <a:lnTo>
                  <a:pt x="8158543" y="1829676"/>
                </a:lnTo>
                <a:lnTo>
                  <a:pt x="8162252" y="1766874"/>
                </a:lnTo>
                <a:lnTo>
                  <a:pt x="8179702" y="1752117"/>
                </a:lnTo>
                <a:lnTo>
                  <a:pt x="8197685" y="1749844"/>
                </a:lnTo>
                <a:lnTo>
                  <a:pt x="8235226" y="1759623"/>
                </a:lnTo>
                <a:lnTo>
                  <a:pt x="8235226" y="1741995"/>
                </a:lnTo>
                <a:lnTo>
                  <a:pt x="8169656" y="1736178"/>
                </a:lnTo>
                <a:lnTo>
                  <a:pt x="8149552" y="1750428"/>
                </a:lnTo>
                <a:lnTo>
                  <a:pt x="8137919" y="1772551"/>
                </a:lnTo>
                <a:lnTo>
                  <a:pt x="8134223" y="1801495"/>
                </a:lnTo>
                <a:lnTo>
                  <a:pt x="8140039" y="1840560"/>
                </a:lnTo>
                <a:lnTo>
                  <a:pt x="8163395" y="1868792"/>
                </a:lnTo>
                <a:lnTo>
                  <a:pt x="8163750" y="1868792"/>
                </a:lnTo>
                <a:lnTo>
                  <a:pt x="8198739" y="1877148"/>
                </a:lnTo>
                <a:lnTo>
                  <a:pt x="8241576" y="1868792"/>
                </a:lnTo>
                <a:lnTo>
                  <a:pt x="8251050" y="1858695"/>
                </a:lnTo>
                <a:lnTo>
                  <a:pt x="8255330" y="1854149"/>
                </a:lnTo>
                <a:lnTo>
                  <a:pt x="8255330" y="1749844"/>
                </a:lnTo>
                <a:lnTo>
                  <a:pt x="8255330" y="1749590"/>
                </a:lnTo>
                <a:lnTo>
                  <a:pt x="8255330" y="1674774"/>
                </a:lnTo>
                <a:close/>
              </a:path>
              <a:path w="10143490" h="2771140" extrusionOk="0">
                <a:moveTo>
                  <a:pt x="8313496" y="198183"/>
                </a:moveTo>
                <a:lnTo>
                  <a:pt x="8312239" y="92456"/>
                </a:lnTo>
                <a:lnTo>
                  <a:pt x="8303476" y="75641"/>
                </a:lnTo>
                <a:lnTo>
                  <a:pt x="8298688" y="66446"/>
                </a:lnTo>
                <a:lnTo>
                  <a:pt x="8258492" y="56400"/>
                </a:lnTo>
                <a:lnTo>
                  <a:pt x="8199272" y="70040"/>
                </a:lnTo>
                <a:lnTo>
                  <a:pt x="8199272" y="198183"/>
                </a:lnTo>
                <a:lnTo>
                  <a:pt x="8219364" y="198183"/>
                </a:lnTo>
                <a:lnTo>
                  <a:pt x="8219364" y="80086"/>
                </a:lnTo>
                <a:lnTo>
                  <a:pt x="8271192" y="75641"/>
                </a:lnTo>
                <a:lnTo>
                  <a:pt x="8289696" y="89598"/>
                </a:lnTo>
                <a:lnTo>
                  <a:pt x="8293405" y="198183"/>
                </a:lnTo>
                <a:lnTo>
                  <a:pt x="8313496" y="198183"/>
                </a:lnTo>
                <a:close/>
              </a:path>
              <a:path w="10143490" h="2771140" extrusionOk="0">
                <a:moveTo>
                  <a:pt x="8341525" y="989533"/>
                </a:moveTo>
                <a:lnTo>
                  <a:pt x="8331479" y="970508"/>
                </a:lnTo>
                <a:lnTo>
                  <a:pt x="8266963" y="940269"/>
                </a:lnTo>
                <a:lnTo>
                  <a:pt x="8268551" y="919911"/>
                </a:lnTo>
                <a:lnTo>
                  <a:pt x="8280705" y="913777"/>
                </a:lnTo>
                <a:lnTo>
                  <a:pt x="8302917" y="912190"/>
                </a:lnTo>
                <a:lnTo>
                  <a:pt x="8334121" y="924775"/>
                </a:lnTo>
                <a:lnTo>
                  <a:pt x="8334121" y="912190"/>
                </a:lnTo>
                <a:lnTo>
                  <a:pt x="8334121" y="904633"/>
                </a:lnTo>
                <a:lnTo>
                  <a:pt x="8309800" y="894905"/>
                </a:lnTo>
                <a:lnTo>
                  <a:pt x="8271192" y="897496"/>
                </a:lnTo>
                <a:lnTo>
                  <a:pt x="8249513" y="915517"/>
                </a:lnTo>
                <a:lnTo>
                  <a:pt x="8245907" y="940269"/>
                </a:lnTo>
                <a:lnTo>
                  <a:pt x="8245805" y="940955"/>
                </a:lnTo>
                <a:lnTo>
                  <a:pt x="8252676" y="956017"/>
                </a:lnTo>
                <a:lnTo>
                  <a:pt x="8319846" y="990066"/>
                </a:lnTo>
                <a:lnTo>
                  <a:pt x="8318779" y="1011097"/>
                </a:lnTo>
                <a:lnTo>
                  <a:pt x="8306625" y="1019302"/>
                </a:lnTo>
                <a:lnTo>
                  <a:pt x="8289696" y="1021308"/>
                </a:lnTo>
                <a:lnTo>
                  <a:pt x="8244751" y="1006817"/>
                </a:lnTo>
                <a:lnTo>
                  <a:pt x="8244751" y="1028026"/>
                </a:lnTo>
                <a:lnTo>
                  <a:pt x="8291284" y="1039761"/>
                </a:lnTo>
                <a:lnTo>
                  <a:pt x="8322488" y="1032306"/>
                </a:lnTo>
                <a:lnTo>
                  <a:pt x="8334121" y="1021308"/>
                </a:lnTo>
                <a:lnTo>
                  <a:pt x="8341398" y="990066"/>
                </a:lnTo>
                <a:lnTo>
                  <a:pt x="8341525" y="989533"/>
                </a:lnTo>
                <a:close/>
              </a:path>
              <a:path w="10143490" h="2771140" extrusionOk="0">
                <a:moveTo>
                  <a:pt x="8401812" y="2644178"/>
                </a:moveTo>
                <a:lnTo>
                  <a:pt x="8399666" y="2628582"/>
                </a:lnTo>
                <a:lnTo>
                  <a:pt x="8399285" y="2625775"/>
                </a:lnTo>
                <a:lnTo>
                  <a:pt x="8396529" y="2605684"/>
                </a:lnTo>
                <a:lnTo>
                  <a:pt x="8384222" y="2588666"/>
                </a:lnTo>
                <a:lnTo>
                  <a:pt x="8380489" y="2583510"/>
                </a:lnTo>
                <a:lnTo>
                  <a:pt x="8380489" y="2625775"/>
                </a:lnTo>
                <a:lnTo>
                  <a:pt x="8303450" y="2625775"/>
                </a:lnTo>
                <a:lnTo>
                  <a:pt x="8307679" y="2601201"/>
                </a:lnTo>
                <a:lnTo>
                  <a:pt x="8324596" y="2588666"/>
                </a:lnTo>
                <a:lnTo>
                  <a:pt x="8358378" y="2589555"/>
                </a:lnTo>
                <a:lnTo>
                  <a:pt x="8374862" y="2603131"/>
                </a:lnTo>
                <a:lnTo>
                  <a:pt x="8380489" y="2625775"/>
                </a:lnTo>
                <a:lnTo>
                  <a:pt x="8380489" y="2583510"/>
                </a:lnTo>
                <a:lnTo>
                  <a:pt x="8376958" y="2578620"/>
                </a:lnTo>
                <a:lnTo>
                  <a:pt x="8351596" y="2569210"/>
                </a:lnTo>
                <a:lnTo>
                  <a:pt x="8315541" y="2573109"/>
                </a:lnTo>
                <a:lnTo>
                  <a:pt x="8296046" y="2586710"/>
                </a:lnTo>
                <a:lnTo>
                  <a:pt x="8284146" y="2609113"/>
                </a:lnTo>
                <a:lnTo>
                  <a:pt x="8280667" y="2652331"/>
                </a:lnTo>
                <a:lnTo>
                  <a:pt x="8291957" y="2689339"/>
                </a:lnTo>
                <a:lnTo>
                  <a:pt x="8310321" y="2706446"/>
                </a:lnTo>
                <a:lnTo>
                  <a:pt x="8344700" y="2714536"/>
                </a:lnTo>
                <a:lnTo>
                  <a:pt x="8393354" y="2704757"/>
                </a:lnTo>
                <a:lnTo>
                  <a:pt x="8393354" y="2692120"/>
                </a:lnTo>
                <a:lnTo>
                  <a:pt x="8393354" y="2684094"/>
                </a:lnTo>
                <a:lnTo>
                  <a:pt x="8375904" y="2692120"/>
                </a:lnTo>
                <a:lnTo>
                  <a:pt x="8318754" y="2688729"/>
                </a:lnTo>
                <a:lnTo>
                  <a:pt x="8306968" y="2675534"/>
                </a:lnTo>
                <a:lnTo>
                  <a:pt x="8300275" y="2644178"/>
                </a:lnTo>
                <a:lnTo>
                  <a:pt x="8401812" y="2644178"/>
                </a:lnTo>
                <a:close/>
              </a:path>
              <a:path w="10143490" h="2771140" extrusionOk="0">
                <a:moveTo>
                  <a:pt x="8417674" y="1806790"/>
                </a:moveTo>
                <a:lnTo>
                  <a:pt x="8415528" y="1791195"/>
                </a:lnTo>
                <a:lnTo>
                  <a:pt x="8415147" y="1788388"/>
                </a:lnTo>
                <a:lnTo>
                  <a:pt x="8412391" y="1768297"/>
                </a:lnTo>
                <a:lnTo>
                  <a:pt x="8400085" y="1751279"/>
                </a:lnTo>
                <a:lnTo>
                  <a:pt x="8396351" y="1746123"/>
                </a:lnTo>
                <a:lnTo>
                  <a:pt x="8396351" y="1788388"/>
                </a:lnTo>
                <a:lnTo>
                  <a:pt x="8319313" y="1788388"/>
                </a:lnTo>
                <a:lnTo>
                  <a:pt x="8323542" y="1763801"/>
                </a:lnTo>
                <a:lnTo>
                  <a:pt x="8339937" y="1751279"/>
                </a:lnTo>
                <a:lnTo>
                  <a:pt x="8374240" y="1752155"/>
                </a:lnTo>
                <a:lnTo>
                  <a:pt x="8390725" y="1765744"/>
                </a:lnTo>
                <a:lnTo>
                  <a:pt x="8396351" y="1788388"/>
                </a:lnTo>
                <a:lnTo>
                  <a:pt x="8396351" y="1746123"/>
                </a:lnTo>
                <a:lnTo>
                  <a:pt x="8392820" y="1741233"/>
                </a:lnTo>
                <a:lnTo>
                  <a:pt x="8367458" y="1731810"/>
                </a:lnTo>
                <a:lnTo>
                  <a:pt x="8331416" y="1735709"/>
                </a:lnTo>
                <a:lnTo>
                  <a:pt x="8311909" y="1749323"/>
                </a:lnTo>
                <a:lnTo>
                  <a:pt x="8299742" y="1771713"/>
                </a:lnTo>
                <a:lnTo>
                  <a:pt x="8295513" y="1803184"/>
                </a:lnTo>
                <a:lnTo>
                  <a:pt x="8303450" y="1844217"/>
                </a:lnTo>
                <a:lnTo>
                  <a:pt x="8325663" y="1869059"/>
                </a:lnTo>
                <a:lnTo>
                  <a:pt x="8360562" y="1877148"/>
                </a:lnTo>
                <a:lnTo>
                  <a:pt x="8409216" y="1867369"/>
                </a:lnTo>
                <a:lnTo>
                  <a:pt x="8409216" y="1857883"/>
                </a:lnTo>
                <a:lnTo>
                  <a:pt x="8409216" y="1846694"/>
                </a:lnTo>
                <a:lnTo>
                  <a:pt x="8351202" y="1857883"/>
                </a:lnTo>
                <a:lnTo>
                  <a:pt x="8334324" y="1851342"/>
                </a:lnTo>
                <a:lnTo>
                  <a:pt x="8322615" y="1838147"/>
                </a:lnTo>
                <a:lnTo>
                  <a:pt x="8316138" y="1806790"/>
                </a:lnTo>
                <a:lnTo>
                  <a:pt x="8417674" y="1806790"/>
                </a:lnTo>
                <a:close/>
              </a:path>
              <a:path w="10143490" h="2771140" extrusionOk="0">
                <a:moveTo>
                  <a:pt x="8475320" y="91300"/>
                </a:moveTo>
                <a:lnTo>
                  <a:pt x="8472678" y="76174"/>
                </a:lnTo>
                <a:lnTo>
                  <a:pt x="8471560" y="75069"/>
                </a:lnTo>
                <a:lnTo>
                  <a:pt x="8462632" y="66128"/>
                </a:lnTo>
                <a:lnTo>
                  <a:pt x="8455228" y="63385"/>
                </a:lnTo>
                <a:lnTo>
                  <a:pt x="8455228" y="174193"/>
                </a:lnTo>
                <a:lnTo>
                  <a:pt x="8417674" y="183921"/>
                </a:lnTo>
                <a:lnTo>
                  <a:pt x="8407057" y="183032"/>
                </a:lnTo>
                <a:lnTo>
                  <a:pt x="8390979" y="175933"/>
                </a:lnTo>
                <a:lnTo>
                  <a:pt x="8380946" y="161912"/>
                </a:lnTo>
                <a:lnTo>
                  <a:pt x="8375370" y="132321"/>
                </a:lnTo>
                <a:lnTo>
                  <a:pt x="8385950" y="88392"/>
                </a:lnTo>
                <a:lnTo>
                  <a:pt x="8398650" y="79616"/>
                </a:lnTo>
                <a:lnTo>
                  <a:pt x="8423491" y="75069"/>
                </a:lnTo>
                <a:lnTo>
                  <a:pt x="8453641" y="84950"/>
                </a:lnTo>
                <a:lnTo>
                  <a:pt x="8455139" y="169697"/>
                </a:lnTo>
                <a:lnTo>
                  <a:pt x="8455228" y="174193"/>
                </a:lnTo>
                <a:lnTo>
                  <a:pt x="8455228" y="63385"/>
                </a:lnTo>
                <a:lnTo>
                  <a:pt x="8440420" y="57886"/>
                </a:lnTo>
                <a:lnTo>
                  <a:pt x="8391233" y="61582"/>
                </a:lnTo>
                <a:lnTo>
                  <a:pt x="8367966" y="80251"/>
                </a:lnTo>
                <a:lnTo>
                  <a:pt x="8354619" y="120878"/>
                </a:lnTo>
                <a:lnTo>
                  <a:pt x="8361096" y="169697"/>
                </a:lnTo>
                <a:lnTo>
                  <a:pt x="8382241" y="194017"/>
                </a:lnTo>
                <a:lnTo>
                  <a:pt x="8417674" y="202361"/>
                </a:lnTo>
                <a:lnTo>
                  <a:pt x="8455228" y="192938"/>
                </a:lnTo>
                <a:lnTo>
                  <a:pt x="8455228" y="204584"/>
                </a:lnTo>
                <a:lnTo>
                  <a:pt x="8450466" y="222935"/>
                </a:lnTo>
                <a:lnTo>
                  <a:pt x="8435365" y="231775"/>
                </a:lnTo>
                <a:lnTo>
                  <a:pt x="8375370" y="228053"/>
                </a:lnTo>
                <a:lnTo>
                  <a:pt x="8375370" y="247040"/>
                </a:lnTo>
                <a:lnTo>
                  <a:pt x="8459457" y="242011"/>
                </a:lnTo>
                <a:lnTo>
                  <a:pt x="8474888" y="191211"/>
                </a:lnTo>
                <a:lnTo>
                  <a:pt x="8474926" y="184226"/>
                </a:lnTo>
                <a:lnTo>
                  <a:pt x="8474926" y="183921"/>
                </a:lnTo>
                <a:lnTo>
                  <a:pt x="8475015" y="161912"/>
                </a:lnTo>
                <a:lnTo>
                  <a:pt x="8475142" y="132321"/>
                </a:lnTo>
                <a:lnTo>
                  <a:pt x="8475193" y="120878"/>
                </a:lnTo>
                <a:lnTo>
                  <a:pt x="8475320" y="91300"/>
                </a:lnTo>
                <a:close/>
              </a:path>
              <a:path w="10143490" h="2771140" extrusionOk="0">
                <a:moveTo>
                  <a:pt x="8498586" y="896277"/>
                </a:moveTo>
                <a:lnTo>
                  <a:pt x="8478495" y="896277"/>
                </a:lnTo>
                <a:lnTo>
                  <a:pt x="8478495" y="980020"/>
                </a:lnTo>
                <a:lnTo>
                  <a:pt x="8473135" y="1005560"/>
                </a:lnTo>
                <a:lnTo>
                  <a:pt x="8457476" y="1018616"/>
                </a:lnTo>
                <a:lnTo>
                  <a:pt x="8431187" y="1020432"/>
                </a:lnTo>
                <a:lnTo>
                  <a:pt x="8411324" y="1011262"/>
                </a:lnTo>
                <a:lnTo>
                  <a:pt x="8404657" y="998461"/>
                </a:lnTo>
                <a:lnTo>
                  <a:pt x="8402345" y="896277"/>
                </a:lnTo>
                <a:lnTo>
                  <a:pt x="8382241" y="896277"/>
                </a:lnTo>
                <a:lnTo>
                  <a:pt x="8382241" y="984516"/>
                </a:lnTo>
                <a:lnTo>
                  <a:pt x="8388591" y="1014641"/>
                </a:lnTo>
                <a:lnTo>
                  <a:pt x="8408683" y="1033360"/>
                </a:lnTo>
                <a:lnTo>
                  <a:pt x="8440420" y="1039761"/>
                </a:lnTo>
                <a:lnTo>
                  <a:pt x="8453501" y="1038860"/>
                </a:lnTo>
                <a:lnTo>
                  <a:pt x="8474926" y="1031748"/>
                </a:lnTo>
                <a:lnTo>
                  <a:pt x="8487004" y="1020432"/>
                </a:lnTo>
                <a:lnTo>
                  <a:pt x="8490115" y="1017524"/>
                </a:lnTo>
                <a:lnTo>
                  <a:pt x="8497684" y="997013"/>
                </a:lnTo>
                <a:lnTo>
                  <a:pt x="8498586" y="896277"/>
                </a:lnTo>
                <a:close/>
              </a:path>
              <a:path w="10143490" h="2771140" extrusionOk="0">
                <a:moveTo>
                  <a:pt x="8531898" y="2664320"/>
                </a:moveTo>
                <a:lnTo>
                  <a:pt x="8525561" y="2649042"/>
                </a:lnTo>
                <a:lnTo>
                  <a:pt x="8457870" y="2615044"/>
                </a:lnTo>
                <a:lnTo>
                  <a:pt x="8458886" y="2595334"/>
                </a:lnTo>
                <a:lnTo>
                  <a:pt x="8458924" y="2594699"/>
                </a:lnTo>
                <a:lnTo>
                  <a:pt x="8471090" y="2588564"/>
                </a:lnTo>
                <a:lnTo>
                  <a:pt x="8493303" y="2586977"/>
                </a:lnTo>
                <a:lnTo>
                  <a:pt x="8524494" y="2599563"/>
                </a:lnTo>
                <a:lnTo>
                  <a:pt x="8524494" y="2586977"/>
                </a:lnTo>
                <a:lnTo>
                  <a:pt x="8524494" y="2579420"/>
                </a:lnTo>
                <a:lnTo>
                  <a:pt x="8500173" y="2569692"/>
                </a:lnTo>
                <a:lnTo>
                  <a:pt x="8461565" y="2572283"/>
                </a:lnTo>
                <a:lnTo>
                  <a:pt x="8437245" y="2595334"/>
                </a:lnTo>
                <a:lnTo>
                  <a:pt x="8436216" y="2615044"/>
                </a:lnTo>
                <a:lnTo>
                  <a:pt x="8436191" y="2615730"/>
                </a:lnTo>
                <a:lnTo>
                  <a:pt x="8443062" y="2630805"/>
                </a:lnTo>
                <a:lnTo>
                  <a:pt x="8510753" y="2664841"/>
                </a:lnTo>
                <a:lnTo>
                  <a:pt x="8509165" y="2685885"/>
                </a:lnTo>
                <a:lnTo>
                  <a:pt x="8497532" y="2694076"/>
                </a:lnTo>
                <a:lnTo>
                  <a:pt x="8480603" y="2696095"/>
                </a:lnTo>
                <a:lnTo>
                  <a:pt x="8435657" y="2681605"/>
                </a:lnTo>
                <a:lnTo>
                  <a:pt x="8435657" y="2702801"/>
                </a:lnTo>
                <a:lnTo>
                  <a:pt x="8481670" y="2714536"/>
                </a:lnTo>
                <a:lnTo>
                  <a:pt x="8490128" y="2714536"/>
                </a:lnTo>
                <a:lnTo>
                  <a:pt x="8512861" y="2707081"/>
                </a:lnTo>
                <a:lnTo>
                  <a:pt x="8523072" y="2696095"/>
                </a:lnTo>
                <a:lnTo>
                  <a:pt x="8527885" y="2690901"/>
                </a:lnTo>
                <a:lnTo>
                  <a:pt x="8531822" y="2664841"/>
                </a:lnTo>
                <a:lnTo>
                  <a:pt x="8531898" y="2664320"/>
                </a:lnTo>
                <a:close/>
              </a:path>
              <a:path w="10143490" h="2771140" extrusionOk="0">
                <a:moveTo>
                  <a:pt x="8547773" y="1826920"/>
                </a:moveTo>
                <a:lnTo>
                  <a:pt x="8540890" y="1811642"/>
                </a:lnTo>
                <a:lnTo>
                  <a:pt x="8473199" y="1777657"/>
                </a:lnTo>
                <a:lnTo>
                  <a:pt x="8474786" y="1757299"/>
                </a:lnTo>
                <a:lnTo>
                  <a:pt x="8486953" y="1751164"/>
                </a:lnTo>
                <a:lnTo>
                  <a:pt x="8509165" y="1749590"/>
                </a:lnTo>
                <a:lnTo>
                  <a:pt x="8540369" y="1762163"/>
                </a:lnTo>
                <a:lnTo>
                  <a:pt x="8540369" y="1749590"/>
                </a:lnTo>
                <a:lnTo>
                  <a:pt x="8540369" y="1742020"/>
                </a:lnTo>
                <a:lnTo>
                  <a:pt x="8516036" y="1732292"/>
                </a:lnTo>
                <a:lnTo>
                  <a:pt x="8477428" y="1734883"/>
                </a:lnTo>
                <a:lnTo>
                  <a:pt x="8455749" y="1752917"/>
                </a:lnTo>
                <a:lnTo>
                  <a:pt x="8452155" y="1777657"/>
                </a:lnTo>
                <a:lnTo>
                  <a:pt x="8452053" y="1778342"/>
                </a:lnTo>
                <a:lnTo>
                  <a:pt x="8458924" y="1793405"/>
                </a:lnTo>
                <a:lnTo>
                  <a:pt x="8526081" y="1827453"/>
                </a:lnTo>
                <a:lnTo>
                  <a:pt x="8525027" y="1848497"/>
                </a:lnTo>
                <a:lnTo>
                  <a:pt x="8512861" y="1856689"/>
                </a:lnTo>
                <a:lnTo>
                  <a:pt x="8490128" y="1858695"/>
                </a:lnTo>
                <a:lnTo>
                  <a:pt x="8450986" y="1844217"/>
                </a:lnTo>
                <a:lnTo>
                  <a:pt x="8450986" y="1865414"/>
                </a:lnTo>
                <a:lnTo>
                  <a:pt x="8497532" y="1877148"/>
                </a:lnTo>
                <a:lnTo>
                  <a:pt x="8528736" y="1869694"/>
                </a:lnTo>
                <a:lnTo>
                  <a:pt x="8540369" y="1858695"/>
                </a:lnTo>
                <a:lnTo>
                  <a:pt x="8547646" y="1827453"/>
                </a:lnTo>
                <a:lnTo>
                  <a:pt x="8547773" y="1826920"/>
                </a:lnTo>
                <a:close/>
              </a:path>
              <a:path w="10143490" h="2771140" extrusionOk="0">
                <a:moveTo>
                  <a:pt x="8656180" y="932497"/>
                </a:moveTo>
                <a:lnTo>
                  <a:pt x="8647570" y="913041"/>
                </a:lnTo>
                <a:lnTo>
                  <a:pt x="8644547" y="906221"/>
                </a:lnTo>
                <a:lnTo>
                  <a:pt x="8617572" y="894435"/>
                </a:lnTo>
                <a:lnTo>
                  <a:pt x="8554644" y="905217"/>
                </a:lnTo>
                <a:lnTo>
                  <a:pt x="8554644" y="925309"/>
                </a:lnTo>
                <a:lnTo>
                  <a:pt x="8560460" y="920648"/>
                </a:lnTo>
                <a:lnTo>
                  <a:pt x="8584260" y="913041"/>
                </a:lnTo>
                <a:lnTo>
                  <a:pt x="8621306" y="916139"/>
                </a:lnTo>
                <a:lnTo>
                  <a:pt x="8633701" y="929144"/>
                </a:lnTo>
                <a:lnTo>
                  <a:pt x="8634654" y="960462"/>
                </a:lnTo>
                <a:lnTo>
                  <a:pt x="8584857" y="950188"/>
                </a:lnTo>
                <a:lnTo>
                  <a:pt x="8551469" y="962621"/>
                </a:lnTo>
                <a:lnTo>
                  <a:pt x="8544458" y="975296"/>
                </a:lnTo>
                <a:lnTo>
                  <a:pt x="8542477" y="1012685"/>
                </a:lnTo>
                <a:lnTo>
                  <a:pt x="8553056" y="1027912"/>
                </a:lnTo>
                <a:lnTo>
                  <a:pt x="8594306" y="1039761"/>
                </a:lnTo>
                <a:lnTo>
                  <a:pt x="8633968" y="1036053"/>
                </a:lnTo>
                <a:lnTo>
                  <a:pt x="8653539" y="1023213"/>
                </a:lnTo>
                <a:lnTo>
                  <a:pt x="8655507" y="1017714"/>
                </a:lnTo>
                <a:lnTo>
                  <a:pt x="8656180" y="1015860"/>
                </a:lnTo>
                <a:lnTo>
                  <a:pt x="8656180" y="979754"/>
                </a:lnTo>
                <a:lnTo>
                  <a:pt x="8642426" y="979754"/>
                </a:lnTo>
                <a:lnTo>
                  <a:pt x="8635251" y="979754"/>
                </a:lnTo>
                <a:lnTo>
                  <a:pt x="8636063" y="1006614"/>
                </a:lnTo>
                <a:lnTo>
                  <a:pt x="8636089" y="1007084"/>
                </a:lnTo>
                <a:lnTo>
                  <a:pt x="8632914" y="1017498"/>
                </a:lnTo>
                <a:lnTo>
                  <a:pt x="8575269" y="1017714"/>
                </a:lnTo>
                <a:lnTo>
                  <a:pt x="8562581" y="1006614"/>
                </a:lnTo>
                <a:lnTo>
                  <a:pt x="8560994" y="985672"/>
                </a:lnTo>
                <a:lnTo>
                  <a:pt x="8570506" y="974737"/>
                </a:lnTo>
                <a:lnTo>
                  <a:pt x="8597481" y="968019"/>
                </a:lnTo>
                <a:lnTo>
                  <a:pt x="8635187" y="977861"/>
                </a:lnTo>
                <a:lnTo>
                  <a:pt x="8635009" y="972134"/>
                </a:lnTo>
                <a:lnTo>
                  <a:pt x="8635098" y="974737"/>
                </a:lnTo>
                <a:lnTo>
                  <a:pt x="8635187" y="977861"/>
                </a:lnTo>
                <a:lnTo>
                  <a:pt x="8642045" y="977861"/>
                </a:lnTo>
                <a:lnTo>
                  <a:pt x="8656180" y="977861"/>
                </a:lnTo>
                <a:lnTo>
                  <a:pt x="8656180" y="932497"/>
                </a:lnTo>
                <a:close/>
              </a:path>
              <a:path w="10143490" h="2771140" extrusionOk="0">
                <a:moveTo>
                  <a:pt x="8661997" y="2664320"/>
                </a:moveTo>
                <a:lnTo>
                  <a:pt x="8655647" y="2649042"/>
                </a:lnTo>
                <a:lnTo>
                  <a:pt x="8587956" y="2615044"/>
                </a:lnTo>
                <a:lnTo>
                  <a:pt x="8589023" y="2594699"/>
                </a:lnTo>
                <a:lnTo>
                  <a:pt x="8601177" y="2588564"/>
                </a:lnTo>
                <a:lnTo>
                  <a:pt x="8623389" y="2586977"/>
                </a:lnTo>
                <a:lnTo>
                  <a:pt x="8654593" y="2599563"/>
                </a:lnTo>
                <a:lnTo>
                  <a:pt x="8654593" y="2586977"/>
                </a:lnTo>
                <a:lnTo>
                  <a:pt x="8654593" y="2579420"/>
                </a:lnTo>
                <a:lnTo>
                  <a:pt x="8609114" y="2568575"/>
                </a:lnTo>
                <a:lnTo>
                  <a:pt x="8573148" y="2585288"/>
                </a:lnTo>
                <a:lnTo>
                  <a:pt x="8566277" y="2615730"/>
                </a:lnTo>
                <a:lnTo>
                  <a:pt x="8573148" y="2630805"/>
                </a:lnTo>
                <a:lnTo>
                  <a:pt x="8640839" y="2664841"/>
                </a:lnTo>
                <a:lnTo>
                  <a:pt x="8642426" y="2680551"/>
                </a:lnTo>
                <a:lnTo>
                  <a:pt x="8627618" y="2694076"/>
                </a:lnTo>
                <a:lnTo>
                  <a:pt x="8610702" y="2696095"/>
                </a:lnTo>
                <a:lnTo>
                  <a:pt x="8565744" y="2681605"/>
                </a:lnTo>
                <a:lnTo>
                  <a:pt x="8565744" y="2702801"/>
                </a:lnTo>
                <a:lnTo>
                  <a:pt x="8611756" y="2714536"/>
                </a:lnTo>
                <a:lnTo>
                  <a:pt x="8620214" y="2714536"/>
                </a:lnTo>
                <a:lnTo>
                  <a:pt x="8643493" y="2707081"/>
                </a:lnTo>
                <a:lnTo>
                  <a:pt x="8653335" y="2696095"/>
                </a:lnTo>
                <a:lnTo>
                  <a:pt x="8657984" y="2690901"/>
                </a:lnTo>
                <a:lnTo>
                  <a:pt x="8661921" y="2664841"/>
                </a:lnTo>
                <a:lnTo>
                  <a:pt x="8661997" y="2664320"/>
                </a:lnTo>
                <a:close/>
              </a:path>
              <a:path w="10143490" h="2771140" extrusionOk="0">
                <a:moveTo>
                  <a:pt x="8723871" y="843254"/>
                </a:moveTo>
                <a:lnTo>
                  <a:pt x="8703780" y="843254"/>
                </a:lnTo>
                <a:lnTo>
                  <a:pt x="8703780" y="1035583"/>
                </a:lnTo>
                <a:lnTo>
                  <a:pt x="8723871" y="1035583"/>
                </a:lnTo>
                <a:lnTo>
                  <a:pt x="8723871" y="843254"/>
                </a:lnTo>
                <a:close/>
              </a:path>
              <a:path w="10143490" h="2771140" extrusionOk="0">
                <a:moveTo>
                  <a:pt x="8748192" y="198183"/>
                </a:moveTo>
                <a:lnTo>
                  <a:pt x="8698649" y="123063"/>
                </a:lnTo>
                <a:lnTo>
                  <a:pt x="8697912" y="121958"/>
                </a:lnTo>
                <a:lnTo>
                  <a:pt x="8696173" y="119316"/>
                </a:lnTo>
                <a:lnTo>
                  <a:pt x="8735936" y="88392"/>
                </a:lnTo>
                <a:lnTo>
                  <a:pt x="8738845" y="53555"/>
                </a:lnTo>
                <a:lnTo>
                  <a:pt x="8731707" y="33324"/>
                </a:lnTo>
                <a:lnTo>
                  <a:pt x="8729307" y="30975"/>
                </a:lnTo>
                <a:lnTo>
                  <a:pt x="8719642" y="21475"/>
                </a:lnTo>
                <a:lnTo>
                  <a:pt x="8719642" y="67564"/>
                </a:lnTo>
                <a:lnTo>
                  <a:pt x="8713610" y="89611"/>
                </a:lnTo>
                <a:lnTo>
                  <a:pt x="8695512" y="101790"/>
                </a:lnTo>
                <a:lnTo>
                  <a:pt x="8628151" y="104089"/>
                </a:lnTo>
                <a:lnTo>
                  <a:pt x="8628151" y="30975"/>
                </a:lnTo>
                <a:lnTo>
                  <a:pt x="8692451" y="31597"/>
                </a:lnTo>
                <a:lnTo>
                  <a:pt x="8711705" y="41021"/>
                </a:lnTo>
                <a:lnTo>
                  <a:pt x="8719642" y="67564"/>
                </a:lnTo>
                <a:lnTo>
                  <a:pt x="8719642" y="21475"/>
                </a:lnTo>
                <a:lnTo>
                  <a:pt x="8717826" y="19685"/>
                </a:lnTo>
                <a:lnTo>
                  <a:pt x="8697417" y="12852"/>
                </a:lnTo>
                <a:lnTo>
                  <a:pt x="8608060" y="12001"/>
                </a:lnTo>
                <a:lnTo>
                  <a:pt x="8608060" y="198183"/>
                </a:lnTo>
                <a:lnTo>
                  <a:pt x="8628151" y="198183"/>
                </a:lnTo>
                <a:lnTo>
                  <a:pt x="8628151" y="123063"/>
                </a:lnTo>
                <a:lnTo>
                  <a:pt x="8675560" y="123063"/>
                </a:lnTo>
                <a:lnTo>
                  <a:pt x="8724392" y="198183"/>
                </a:lnTo>
                <a:lnTo>
                  <a:pt x="8748192" y="198183"/>
                </a:lnTo>
                <a:close/>
              </a:path>
              <a:path w="10143490" h="2771140" extrusionOk="0">
                <a:moveTo>
                  <a:pt x="8786266" y="1674774"/>
                </a:moveTo>
                <a:lnTo>
                  <a:pt x="8766175" y="1674774"/>
                </a:lnTo>
                <a:lnTo>
                  <a:pt x="8766175" y="1741995"/>
                </a:lnTo>
                <a:lnTo>
                  <a:pt x="8766175" y="1759623"/>
                </a:lnTo>
                <a:lnTo>
                  <a:pt x="8766175" y="1850351"/>
                </a:lnTo>
                <a:lnTo>
                  <a:pt x="8730221" y="1858695"/>
                </a:lnTo>
                <a:lnTo>
                  <a:pt x="8714283" y="1856676"/>
                </a:lnTo>
                <a:lnTo>
                  <a:pt x="8696376" y="1845221"/>
                </a:lnTo>
                <a:lnTo>
                  <a:pt x="8689492" y="1829676"/>
                </a:lnTo>
                <a:lnTo>
                  <a:pt x="8693721" y="1766874"/>
                </a:lnTo>
                <a:lnTo>
                  <a:pt x="8710651" y="1752117"/>
                </a:lnTo>
                <a:lnTo>
                  <a:pt x="8728634" y="1749844"/>
                </a:lnTo>
                <a:lnTo>
                  <a:pt x="8766175" y="1759623"/>
                </a:lnTo>
                <a:lnTo>
                  <a:pt x="8766175" y="1741995"/>
                </a:lnTo>
                <a:lnTo>
                  <a:pt x="8700859" y="1736178"/>
                </a:lnTo>
                <a:lnTo>
                  <a:pt x="8681034" y="1750428"/>
                </a:lnTo>
                <a:lnTo>
                  <a:pt x="8669134" y="1772551"/>
                </a:lnTo>
                <a:lnTo>
                  <a:pt x="8665172" y="1801495"/>
                </a:lnTo>
                <a:lnTo>
                  <a:pt x="8671509" y="1840560"/>
                </a:lnTo>
                <a:lnTo>
                  <a:pt x="8694255" y="1868690"/>
                </a:lnTo>
                <a:lnTo>
                  <a:pt x="8730221" y="1877148"/>
                </a:lnTo>
                <a:lnTo>
                  <a:pt x="8755075" y="1874558"/>
                </a:lnTo>
                <a:lnTo>
                  <a:pt x="8784590" y="1858695"/>
                </a:lnTo>
                <a:lnTo>
                  <a:pt x="8785428" y="1772551"/>
                </a:lnTo>
                <a:lnTo>
                  <a:pt x="8785542" y="1759623"/>
                </a:lnTo>
                <a:lnTo>
                  <a:pt x="8785619" y="1749844"/>
                </a:lnTo>
                <a:lnTo>
                  <a:pt x="8785631" y="1749590"/>
                </a:lnTo>
                <a:lnTo>
                  <a:pt x="8786266" y="1674774"/>
                </a:lnTo>
                <a:close/>
              </a:path>
              <a:path w="10143490" h="2771140" extrusionOk="0">
                <a:moveTo>
                  <a:pt x="8792616" y="896277"/>
                </a:moveTo>
                <a:lnTo>
                  <a:pt x="8772525" y="896277"/>
                </a:lnTo>
                <a:lnTo>
                  <a:pt x="8772525" y="1035583"/>
                </a:lnTo>
                <a:lnTo>
                  <a:pt x="8792616" y="1035583"/>
                </a:lnTo>
                <a:lnTo>
                  <a:pt x="8792616" y="896277"/>
                </a:lnTo>
                <a:close/>
              </a:path>
              <a:path w="10143490" h="2771140" extrusionOk="0">
                <a:moveTo>
                  <a:pt x="8793670" y="849388"/>
                </a:moveTo>
                <a:lnTo>
                  <a:pt x="8771458" y="849388"/>
                </a:lnTo>
                <a:lnTo>
                  <a:pt x="8771458" y="871435"/>
                </a:lnTo>
                <a:lnTo>
                  <a:pt x="8793670" y="871435"/>
                </a:lnTo>
                <a:lnTo>
                  <a:pt x="8793670" y="849388"/>
                </a:lnTo>
                <a:close/>
              </a:path>
              <a:path w="10143490" h="2771140" extrusionOk="0">
                <a:moveTo>
                  <a:pt x="8818004" y="2644178"/>
                </a:moveTo>
                <a:lnTo>
                  <a:pt x="8814930" y="2628582"/>
                </a:lnTo>
                <a:lnTo>
                  <a:pt x="8814384" y="2625775"/>
                </a:lnTo>
                <a:lnTo>
                  <a:pt x="8808834" y="2597607"/>
                </a:lnTo>
                <a:lnTo>
                  <a:pt x="8801202" y="2588666"/>
                </a:lnTo>
                <a:lnTo>
                  <a:pt x="8796147" y="2582761"/>
                </a:lnTo>
                <a:lnTo>
                  <a:pt x="8796147" y="2625775"/>
                </a:lnTo>
                <a:lnTo>
                  <a:pt x="8718677" y="2625775"/>
                </a:lnTo>
                <a:lnTo>
                  <a:pt x="8728100" y="2595334"/>
                </a:lnTo>
                <a:lnTo>
                  <a:pt x="8740267" y="2588666"/>
                </a:lnTo>
                <a:lnTo>
                  <a:pt x="8774112" y="2589555"/>
                </a:lnTo>
                <a:lnTo>
                  <a:pt x="8790521" y="2603131"/>
                </a:lnTo>
                <a:lnTo>
                  <a:pt x="8796147" y="2625775"/>
                </a:lnTo>
                <a:lnTo>
                  <a:pt x="8796147" y="2582761"/>
                </a:lnTo>
                <a:lnTo>
                  <a:pt x="8792616" y="2578620"/>
                </a:lnTo>
                <a:lnTo>
                  <a:pt x="8767699" y="2569210"/>
                </a:lnTo>
                <a:lnTo>
                  <a:pt x="8731542" y="2573109"/>
                </a:lnTo>
                <a:lnTo>
                  <a:pt x="8712238" y="2586710"/>
                </a:lnTo>
                <a:lnTo>
                  <a:pt x="8699868" y="2609113"/>
                </a:lnTo>
                <a:lnTo>
                  <a:pt x="8695842" y="2640584"/>
                </a:lnTo>
                <a:lnTo>
                  <a:pt x="8703780" y="2681605"/>
                </a:lnTo>
                <a:lnTo>
                  <a:pt x="8725979" y="2706446"/>
                </a:lnTo>
                <a:lnTo>
                  <a:pt x="8760358" y="2714536"/>
                </a:lnTo>
                <a:lnTo>
                  <a:pt x="8809012" y="2704757"/>
                </a:lnTo>
                <a:lnTo>
                  <a:pt x="8809012" y="2692831"/>
                </a:lnTo>
                <a:lnTo>
                  <a:pt x="8809012" y="2684094"/>
                </a:lnTo>
                <a:lnTo>
                  <a:pt x="8742375" y="2692831"/>
                </a:lnTo>
                <a:lnTo>
                  <a:pt x="8728100" y="2682976"/>
                </a:lnTo>
                <a:lnTo>
                  <a:pt x="8719045" y="2666593"/>
                </a:lnTo>
                <a:lnTo>
                  <a:pt x="8717128" y="2644178"/>
                </a:lnTo>
                <a:lnTo>
                  <a:pt x="8818004" y="2644178"/>
                </a:lnTo>
                <a:close/>
              </a:path>
              <a:path w="10143490" h="2771140" extrusionOk="0">
                <a:moveTo>
                  <a:pt x="8855024" y="1733677"/>
                </a:moveTo>
                <a:lnTo>
                  <a:pt x="8834920" y="1733677"/>
                </a:lnTo>
                <a:lnTo>
                  <a:pt x="8834920" y="1872970"/>
                </a:lnTo>
                <a:lnTo>
                  <a:pt x="8855024" y="1872970"/>
                </a:lnTo>
                <a:lnTo>
                  <a:pt x="8855024" y="1733677"/>
                </a:lnTo>
                <a:close/>
              </a:path>
              <a:path w="10143490" h="2771140" extrusionOk="0">
                <a:moveTo>
                  <a:pt x="8856078" y="1686775"/>
                </a:moveTo>
                <a:lnTo>
                  <a:pt x="8833866" y="1686775"/>
                </a:lnTo>
                <a:lnTo>
                  <a:pt x="8833866" y="1708823"/>
                </a:lnTo>
                <a:lnTo>
                  <a:pt x="8856078" y="1708823"/>
                </a:lnTo>
                <a:lnTo>
                  <a:pt x="8856078" y="1686775"/>
                </a:lnTo>
                <a:close/>
              </a:path>
              <a:path w="10143490" h="2771140" extrusionOk="0">
                <a:moveTo>
                  <a:pt x="8933282" y="896277"/>
                </a:moveTo>
                <a:lnTo>
                  <a:pt x="8833333" y="896277"/>
                </a:lnTo>
                <a:lnTo>
                  <a:pt x="8833333" y="913561"/>
                </a:lnTo>
                <a:lnTo>
                  <a:pt x="8909647" y="913561"/>
                </a:lnTo>
                <a:lnTo>
                  <a:pt x="8831745" y="1017447"/>
                </a:lnTo>
                <a:lnTo>
                  <a:pt x="8831745" y="1035583"/>
                </a:lnTo>
                <a:lnTo>
                  <a:pt x="8933282" y="1035583"/>
                </a:lnTo>
                <a:lnTo>
                  <a:pt x="8933282" y="1022997"/>
                </a:lnTo>
                <a:lnTo>
                  <a:pt x="8933282" y="1017714"/>
                </a:lnTo>
                <a:lnTo>
                  <a:pt x="8854783" y="1017714"/>
                </a:lnTo>
                <a:lnTo>
                  <a:pt x="8933282" y="913879"/>
                </a:lnTo>
                <a:lnTo>
                  <a:pt x="8933282" y="913561"/>
                </a:lnTo>
                <a:lnTo>
                  <a:pt x="8933282" y="907440"/>
                </a:lnTo>
                <a:lnTo>
                  <a:pt x="8933282" y="896277"/>
                </a:lnTo>
                <a:close/>
              </a:path>
              <a:path w="10143490" h="2771140" extrusionOk="0">
                <a:moveTo>
                  <a:pt x="8939568" y="89979"/>
                </a:moveTo>
                <a:lnTo>
                  <a:pt x="8930640" y="52171"/>
                </a:lnTo>
                <a:lnTo>
                  <a:pt x="8919134" y="36614"/>
                </a:lnTo>
                <a:lnTo>
                  <a:pt x="8919134" y="117894"/>
                </a:lnTo>
                <a:lnTo>
                  <a:pt x="8908999" y="156718"/>
                </a:lnTo>
                <a:lnTo>
                  <a:pt x="8892565" y="173875"/>
                </a:lnTo>
                <a:lnTo>
                  <a:pt x="8856612" y="182016"/>
                </a:lnTo>
                <a:lnTo>
                  <a:pt x="8836647" y="179959"/>
                </a:lnTo>
                <a:lnTo>
                  <a:pt x="8814295" y="169265"/>
                </a:lnTo>
                <a:lnTo>
                  <a:pt x="8800020" y="148755"/>
                </a:lnTo>
                <a:lnTo>
                  <a:pt x="8794077" y="92583"/>
                </a:lnTo>
                <a:lnTo>
                  <a:pt x="8803983" y="53987"/>
                </a:lnTo>
                <a:lnTo>
                  <a:pt x="8820645" y="36842"/>
                </a:lnTo>
                <a:lnTo>
                  <a:pt x="8846083" y="29006"/>
                </a:lnTo>
                <a:lnTo>
                  <a:pt x="8885009" y="33172"/>
                </a:lnTo>
                <a:lnTo>
                  <a:pt x="8904402" y="47155"/>
                </a:lnTo>
                <a:lnTo>
                  <a:pt x="8915743" y="70929"/>
                </a:lnTo>
                <a:lnTo>
                  <a:pt x="8919134" y="117894"/>
                </a:lnTo>
                <a:lnTo>
                  <a:pt x="8919134" y="36614"/>
                </a:lnTo>
                <a:lnTo>
                  <a:pt x="8913508" y="29006"/>
                </a:lnTo>
                <a:lnTo>
                  <a:pt x="8911526" y="26327"/>
                </a:lnTo>
                <a:lnTo>
                  <a:pt x="8881986" y="12192"/>
                </a:lnTo>
                <a:lnTo>
                  <a:pt x="8837181" y="10985"/>
                </a:lnTo>
                <a:lnTo>
                  <a:pt x="8793670" y="33782"/>
                </a:lnTo>
                <a:lnTo>
                  <a:pt x="8773046" y="105244"/>
                </a:lnTo>
                <a:lnTo>
                  <a:pt x="8778176" y="146989"/>
                </a:lnTo>
                <a:lnTo>
                  <a:pt x="8793874" y="176898"/>
                </a:lnTo>
                <a:lnTo>
                  <a:pt x="8820086" y="195008"/>
                </a:lnTo>
                <a:lnTo>
                  <a:pt x="8856612" y="200990"/>
                </a:lnTo>
                <a:lnTo>
                  <a:pt x="8876030" y="199478"/>
                </a:lnTo>
                <a:lnTo>
                  <a:pt x="8912073" y="182016"/>
                </a:lnTo>
                <a:lnTo>
                  <a:pt x="8938870" y="127508"/>
                </a:lnTo>
                <a:lnTo>
                  <a:pt x="8939517" y="92583"/>
                </a:lnTo>
                <a:lnTo>
                  <a:pt x="8939568" y="89979"/>
                </a:lnTo>
                <a:close/>
              </a:path>
              <a:path w="10143490" h="2771140" extrusionOk="0">
                <a:moveTo>
                  <a:pt x="8948090" y="2664320"/>
                </a:moveTo>
                <a:lnTo>
                  <a:pt x="8941219" y="2649042"/>
                </a:lnTo>
                <a:lnTo>
                  <a:pt x="8883574" y="2623616"/>
                </a:lnTo>
                <a:lnTo>
                  <a:pt x="8871941" y="2610866"/>
                </a:lnTo>
                <a:lnTo>
                  <a:pt x="8875116" y="2594699"/>
                </a:lnTo>
                <a:lnTo>
                  <a:pt x="8887282" y="2588564"/>
                </a:lnTo>
                <a:lnTo>
                  <a:pt x="8908961" y="2586977"/>
                </a:lnTo>
                <a:lnTo>
                  <a:pt x="8940165" y="2599563"/>
                </a:lnTo>
                <a:lnTo>
                  <a:pt x="8940165" y="2586977"/>
                </a:lnTo>
                <a:lnTo>
                  <a:pt x="8940165" y="2579420"/>
                </a:lnTo>
                <a:lnTo>
                  <a:pt x="8894686" y="2568575"/>
                </a:lnTo>
                <a:lnTo>
                  <a:pt x="8859253" y="2585288"/>
                </a:lnTo>
                <a:lnTo>
                  <a:pt x="8851849" y="2615730"/>
                </a:lnTo>
                <a:lnTo>
                  <a:pt x="8858720" y="2630805"/>
                </a:lnTo>
                <a:lnTo>
                  <a:pt x="8926411" y="2664841"/>
                </a:lnTo>
                <a:lnTo>
                  <a:pt x="8927998" y="2680551"/>
                </a:lnTo>
                <a:lnTo>
                  <a:pt x="8913190" y="2694076"/>
                </a:lnTo>
                <a:lnTo>
                  <a:pt x="8896274" y="2696095"/>
                </a:lnTo>
                <a:lnTo>
                  <a:pt x="8851316" y="2681605"/>
                </a:lnTo>
                <a:lnTo>
                  <a:pt x="8851316" y="2702801"/>
                </a:lnTo>
                <a:lnTo>
                  <a:pt x="8897861" y="2714536"/>
                </a:lnTo>
                <a:lnTo>
                  <a:pt x="8929052" y="2707081"/>
                </a:lnTo>
                <a:lnTo>
                  <a:pt x="8938958" y="2696095"/>
                </a:lnTo>
                <a:lnTo>
                  <a:pt x="8943632" y="2690901"/>
                </a:lnTo>
                <a:lnTo>
                  <a:pt x="8948001" y="2664841"/>
                </a:lnTo>
                <a:lnTo>
                  <a:pt x="8948090" y="2664320"/>
                </a:lnTo>
                <a:close/>
              </a:path>
              <a:path w="10143490" h="2771140" extrusionOk="0">
                <a:moveTo>
                  <a:pt x="8993568" y="1826920"/>
                </a:moveTo>
                <a:lnTo>
                  <a:pt x="8986698" y="1811642"/>
                </a:lnTo>
                <a:lnTo>
                  <a:pt x="8929052" y="1786216"/>
                </a:lnTo>
                <a:lnTo>
                  <a:pt x="8917419" y="1773478"/>
                </a:lnTo>
                <a:lnTo>
                  <a:pt x="8920594" y="1757299"/>
                </a:lnTo>
                <a:lnTo>
                  <a:pt x="8932761" y="1751164"/>
                </a:lnTo>
                <a:lnTo>
                  <a:pt x="8954973" y="1749590"/>
                </a:lnTo>
                <a:lnTo>
                  <a:pt x="8985644" y="1762163"/>
                </a:lnTo>
                <a:lnTo>
                  <a:pt x="8985644" y="1749590"/>
                </a:lnTo>
                <a:lnTo>
                  <a:pt x="8985644" y="1742020"/>
                </a:lnTo>
                <a:lnTo>
                  <a:pt x="8940165" y="1731187"/>
                </a:lnTo>
                <a:lnTo>
                  <a:pt x="8904732" y="1747888"/>
                </a:lnTo>
                <a:lnTo>
                  <a:pt x="8897328" y="1778342"/>
                </a:lnTo>
                <a:lnTo>
                  <a:pt x="8904199" y="1793405"/>
                </a:lnTo>
                <a:lnTo>
                  <a:pt x="8971890" y="1827453"/>
                </a:lnTo>
                <a:lnTo>
                  <a:pt x="8973477" y="1843151"/>
                </a:lnTo>
                <a:lnTo>
                  <a:pt x="8958669" y="1856689"/>
                </a:lnTo>
                <a:lnTo>
                  <a:pt x="8941752" y="1858695"/>
                </a:lnTo>
                <a:lnTo>
                  <a:pt x="8896794" y="1844217"/>
                </a:lnTo>
                <a:lnTo>
                  <a:pt x="8896794" y="1865414"/>
                </a:lnTo>
                <a:lnTo>
                  <a:pt x="8943340" y="1877148"/>
                </a:lnTo>
                <a:lnTo>
                  <a:pt x="8974531" y="1869694"/>
                </a:lnTo>
                <a:lnTo>
                  <a:pt x="8984437" y="1858695"/>
                </a:lnTo>
                <a:lnTo>
                  <a:pt x="8989111" y="1853501"/>
                </a:lnTo>
                <a:lnTo>
                  <a:pt x="8993480" y="1827453"/>
                </a:lnTo>
                <a:lnTo>
                  <a:pt x="8993568" y="1826920"/>
                </a:lnTo>
                <a:close/>
              </a:path>
              <a:path w="10143490" h="2771140" extrusionOk="0">
                <a:moveTo>
                  <a:pt x="9016314" y="2682456"/>
                </a:moveTo>
                <a:lnTo>
                  <a:pt x="8988285" y="2682456"/>
                </a:lnTo>
                <a:lnTo>
                  <a:pt x="8988285" y="2710370"/>
                </a:lnTo>
                <a:lnTo>
                  <a:pt x="9016314" y="2710370"/>
                </a:lnTo>
                <a:lnTo>
                  <a:pt x="9016314" y="2682456"/>
                </a:lnTo>
                <a:close/>
              </a:path>
              <a:path w="10143490" h="2771140" extrusionOk="0">
                <a:moveTo>
                  <a:pt x="9081364" y="932497"/>
                </a:moveTo>
                <a:lnTo>
                  <a:pt x="9072359" y="913041"/>
                </a:lnTo>
                <a:lnTo>
                  <a:pt x="9069197" y="906221"/>
                </a:lnTo>
                <a:lnTo>
                  <a:pt x="9042222" y="894435"/>
                </a:lnTo>
                <a:lnTo>
                  <a:pt x="8979294" y="905217"/>
                </a:lnTo>
                <a:lnTo>
                  <a:pt x="8979294" y="925309"/>
                </a:lnTo>
                <a:lnTo>
                  <a:pt x="8985110" y="920648"/>
                </a:lnTo>
                <a:lnTo>
                  <a:pt x="9008910" y="913041"/>
                </a:lnTo>
                <a:lnTo>
                  <a:pt x="9045956" y="916139"/>
                </a:lnTo>
                <a:lnTo>
                  <a:pt x="9058351" y="929144"/>
                </a:lnTo>
                <a:lnTo>
                  <a:pt x="9059100" y="953592"/>
                </a:lnTo>
                <a:lnTo>
                  <a:pt x="9059227" y="957605"/>
                </a:lnTo>
                <a:lnTo>
                  <a:pt x="9059278" y="959307"/>
                </a:lnTo>
                <a:lnTo>
                  <a:pt x="9047518" y="953592"/>
                </a:lnTo>
                <a:lnTo>
                  <a:pt x="8982469" y="957605"/>
                </a:lnTo>
                <a:lnTo>
                  <a:pt x="8969121" y="975296"/>
                </a:lnTo>
                <a:lnTo>
                  <a:pt x="8967127" y="1012685"/>
                </a:lnTo>
                <a:lnTo>
                  <a:pt x="8977706" y="1027912"/>
                </a:lnTo>
                <a:lnTo>
                  <a:pt x="9018956" y="1039761"/>
                </a:lnTo>
                <a:lnTo>
                  <a:pt x="9066555" y="1032891"/>
                </a:lnTo>
                <a:lnTo>
                  <a:pt x="9079751" y="1017714"/>
                </a:lnTo>
                <a:lnTo>
                  <a:pt x="9081364" y="1015860"/>
                </a:lnTo>
                <a:lnTo>
                  <a:pt x="9081364" y="979754"/>
                </a:lnTo>
                <a:lnTo>
                  <a:pt x="9067609" y="979754"/>
                </a:lnTo>
                <a:lnTo>
                  <a:pt x="9059901" y="979754"/>
                </a:lnTo>
                <a:lnTo>
                  <a:pt x="9060726" y="1006614"/>
                </a:lnTo>
                <a:lnTo>
                  <a:pt x="9060739" y="1007084"/>
                </a:lnTo>
                <a:lnTo>
                  <a:pt x="9057564" y="1017498"/>
                </a:lnTo>
                <a:lnTo>
                  <a:pt x="8999918" y="1017714"/>
                </a:lnTo>
                <a:lnTo>
                  <a:pt x="8987752" y="1006614"/>
                </a:lnTo>
                <a:lnTo>
                  <a:pt x="8985644" y="985672"/>
                </a:lnTo>
                <a:lnTo>
                  <a:pt x="8995156" y="974737"/>
                </a:lnTo>
                <a:lnTo>
                  <a:pt x="9022131" y="968019"/>
                </a:lnTo>
                <a:lnTo>
                  <a:pt x="9059837" y="977747"/>
                </a:lnTo>
                <a:lnTo>
                  <a:pt x="9059634" y="971283"/>
                </a:lnTo>
                <a:lnTo>
                  <a:pt x="9059748" y="974737"/>
                </a:lnTo>
                <a:lnTo>
                  <a:pt x="9059837" y="977747"/>
                </a:lnTo>
                <a:lnTo>
                  <a:pt x="9067140" y="977747"/>
                </a:lnTo>
                <a:lnTo>
                  <a:pt x="9081364" y="977747"/>
                </a:lnTo>
                <a:lnTo>
                  <a:pt x="9081364" y="932497"/>
                </a:lnTo>
                <a:close/>
              </a:path>
              <a:path w="10143490" h="2771140" extrusionOk="0">
                <a:moveTo>
                  <a:pt x="9097759" y="139293"/>
                </a:moveTo>
                <a:lnTo>
                  <a:pt x="9085593" y="114719"/>
                </a:lnTo>
                <a:lnTo>
                  <a:pt x="9003093" y="69202"/>
                </a:lnTo>
                <a:lnTo>
                  <a:pt x="9003093" y="46151"/>
                </a:lnTo>
                <a:lnTo>
                  <a:pt x="9022664" y="28917"/>
                </a:lnTo>
                <a:lnTo>
                  <a:pt x="9046985" y="27647"/>
                </a:lnTo>
                <a:lnTo>
                  <a:pt x="9087180" y="42976"/>
                </a:lnTo>
                <a:lnTo>
                  <a:pt x="9087180" y="27647"/>
                </a:lnTo>
                <a:lnTo>
                  <a:pt x="9087180" y="22301"/>
                </a:lnTo>
                <a:lnTo>
                  <a:pt x="9066555" y="13322"/>
                </a:lnTo>
                <a:lnTo>
                  <a:pt x="9003627" y="16649"/>
                </a:lnTo>
                <a:lnTo>
                  <a:pt x="8986164" y="35471"/>
                </a:lnTo>
                <a:lnTo>
                  <a:pt x="8982469" y="73685"/>
                </a:lnTo>
                <a:lnTo>
                  <a:pt x="8992514" y="90716"/>
                </a:lnTo>
                <a:lnTo>
                  <a:pt x="9067076" y="126923"/>
                </a:lnTo>
                <a:lnTo>
                  <a:pt x="9077655" y="142621"/>
                </a:lnTo>
                <a:lnTo>
                  <a:pt x="9074480" y="167474"/>
                </a:lnTo>
                <a:lnTo>
                  <a:pt x="9055252" y="180314"/>
                </a:lnTo>
                <a:lnTo>
                  <a:pt x="9018295" y="181076"/>
                </a:lnTo>
                <a:lnTo>
                  <a:pt x="8977706" y="163296"/>
                </a:lnTo>
                <a:lnTo>
                  <a:pt x="8977706" y="185077"/>
                </a:lnTo>
                <a:lnTo>
                  <a:pt x="9036406" y="200990"/>
                </a:lnTo>
                <a:lnTo>
                  <a:pt x="9073426" y="193167"/>
                </a:lnTo>
                <a:lnTo>
                  <a:pt x="9084881" y="181076"/>
                </a:lnTo>
                <a:lnTo>
                  <a:pt x="9092463" y="173075"/>
                </a:lnTo>
                <a:lnTo>
                  <a:pt x="9097759" y="139293"/>
                </a:lnTo>
                <a:close/>
              </a:path>
              <a:path w="10143490" h="2771140" extrusionOk="0">
                <a:moveTo>
                  <a:pt x="9107272" y="1732826"/>
                </a:moveTo>
                <a:lnTo>
                  <a:pt x="9033764" y="1744827"/>
                </a:lnTo>
                <a:lnTo>
                  <a:pt x="9033764" y="1872970"/>
                </a:lnTo>
                <a:lnTo>
                  <a:pt x="9053855" y="1872970"/>
                </a:lnTo>
                <a:lnTo>
                  <a:pt x="9053855" y="1754606"/>
                </a:lnTo>
                <a:lnTo>
                  <a:pt x="9107272" y="1750695"/>
                </a:lnTo>
                <a:lnTo>
                  <a:pt x="9107272" y="1732826"/>
                </a:lnTo>
                <a:close/>
              </a:path>
              <a:path w="10143490" h="2771140" extrusionOk="0">
                <a:moveTo>
                  <a:pt x="9193466" y="896277"/>
                </a:moveTo>
                <a:lnTo>
                  <a:pt x="9157513" y="896277"/>
                </a:lnTo>
                <a:lnTo>
                  <a:pt x="9157513" y="856945"/>
                </a:lnTo>
                <a:lnTo>
                  <a:pt x="9137421" y="856945"/>
                </a:lnTo>
                <a:lnTo>
                  <a:pt x="9137421" y="896277"/>
                </a:lnTo>
                <a:lnTo>
                  <a:pt x="9113088" y="896277"/>
                </a:lnTo>
                <a:lnTo>
                  <a:pt x="9113088" y="914730"/>
                </a:lnTo>
                <a:lnTo>
                  <a:pt x="9137421" y="914730"/>
                </a:lnTo>
                <a:lnTo>
                  <a:pt x="9138082" y="1009040"/>
                </a:lnTo>
                <a:lnTo>
                  <a:pt x="9138094" y="1010183"/>
                </a:lnTo>
                <a:lnTo>
                  <a:pt x="9147467" y="1028865"/>
                </a:lnTo>
                <a:lnTo>
                  <a:pt x="9172321" y="1037805"/>
                </a:lnTo>
                <a:lnTo>
                  <a:pt x="9193466" y="1034465"/>
                </a:lnTo>
                <a:lnTo>
                  <a:pt x="9193466" y="1016863"/>
                </a:lnTo>
                <a:lnTo>
                  <a:pt x="9193466" y="1015492"/>
                </a:lnTo>
                <a:lnTo>
                  <a:pt x="9163863" y="1016863"/>
                </a:lnTo>
                <a:lnTo>
                  <a:pt x="9158567" y="1009040"/>
                </a:lnTo>
                <a:lnTo>
                  <a:pt x="9157513" y="914730"/>
                </a:lnTo>
                <a:lnTo>
                  <a:pt x="9193466" y="914730"/>
                </a:lnTo>
                <a:lnTo>
                  <a:pt x="9193466" y="896277"/>
                </a:lnTo>
                <a:close/>
              </a:path>
              <a:path w="10143490" h="2771140" extrusionOk="0">
                <a:moveTo>
                  <a:pt x="9253753" y="896277"/>
                </a:moveTo>
                <a:lnTo>
                  <a:pt x="9233662" y="896277"/>
                </a:lnTo>
                <a:lnTo>
                  <a:pt x="9233662" y="1035583"/>
                </a:lnTo>
                <a:lnTo>
                  <a:pt x="9253753" y="1035583"/>
                </a:lnTo>
                <a:lnTo>
                  <a:pt x="9253753" y="896277"/>
                </a:lnTo>
                <a:close/>
              </a:path>
              <a:path w="10143490" h="2771140" extrusionOk="0">
                <a:moveTo>
                  <a:pt x="9255341" y="849388"/>
                </a:moveTo>
                <a:lnTo>
                  <a:pt x="9232608" y="849388"/>
                </a:lnTo>
                <a:lnTo>
                  <a:pt x="9232608" y="871435"/>
                </a:lnTo>
                <a:lnTo>
                  <a:pt x="9255341" y="871435"/>
                </a:lnTo>
                <a:lnTo>
                  <a:pt x="9255341" y="849388"/>
                </a:lnTo>
                <a:close/>
              </a:path>
              <a:path w="10143490" h="2771140" extrusionOk="0">
                <a:moveTo>
                  <a:pt x="9258516" y="1733677"/>
                </a:moveTo>
                <a:lnTo>
                  <a:pt x="9238424" y="1733677"/>
                </a:lnTo>
                <a:lnTo>
                  <a:pt x="9238424" y="1817408"/>
                </a:lnTo>
                <a:lnTo>
                  <a:pt x="9236037" y="1835848"/>
                </a:lnTo>
                <a:lnTo>
                  <a:pt x="9223845" y="1852942"/>
                </a:lnTo>
                <a:lnTo>
                  <a:pt x="9200350" y="1858429"/>
                </a:lnTo>
                <a:lnTo>
                  <a:pt x="9176626" y="1852942"/>
                </a:lnTo>
                <a:lnTo>
                  <a:pt x="9164383" y="1835848"/>
                </a:lnTo>
                <a:lnTo>
                  <a:pt x="9162275" y="1733677"/>
                </a:lnTo>
                <a:lnTo>
                  <a:pt x="9142171" y="1733677"/>
                </a:lnTo>
                <a:lnTo>
                  <a:pt x="9142171" y="1821903"/>
                </a:lnTo>
                <a:lnTo>
                  <a:pt x="9148521" y="1852041"/>
                </a:lnTo>
                <a:lnTo>
                  <a:pt x="9168613" y="1870748"/>
                </a:lnTo>
                <a:lnTo>
                  <a:pt x="9200350" y="1877148"/>
                </a:lnTo>
                <a:lnTo>
                  <a:pt x="9213431" y="1876259"/>
                </a:lnTo>
                <a:lnTo>
                  <a:pt x="9234856" y="1869147"/>
                </a:lnTo>
                <a:lnTo>
                  <a:pt x="9246286" y="1858429"/>
                </a:lnTo>
                <a:lnTo>
                  <a:pt x="9250045" y="1854923"/>
                </a:lnTo>
                <a:lnTo>
                  <a:pt x="9257614" y="1834400"/>
                </a:lnTo>
                <a:lnTo>
                  <a:pt x="9258516" y="1733677"/>
                </a:lnTo>
                <a:close/>
              </a:path>
              <a:path w="10143490" h="2771140" extrusionOk="0">
                <a:moveTo>
                  <a:pt x="9340482" y="178104"/>
                </a:moveTo>
                <a:lnTo>
                  <a:pt x="9250769" y="178104"/>
                </a:lnTo>
                <a:lnTo>
                  <a:pt x="9336913" y="68313"/>
                </a:lnTo>
                <a:lnTo>
                  <a:pt x="9331503" y="37109"/>
                </a:lnTo>
                <a:lnTo>
                  <a:pt x="9324429" y="29946"/>
                </a:lnTo>
                <a:lnTo>
                  <a:pt x="9311932" y="17284"/>
                </a:lnTo>
                <a:lnTo>
                  <a:pt x="9274912" y="9461"/>
                </a:lnTo>
                <a:lnTo>
                  <a:pt x="9224670" y="23736"/>
                </a:lnTo>
                <a:lnTo>
                  <a:pt x="9224670" y="45783"/>
                </a:lnTo>
                <a:lnTo>
                  <a:pt x="9265285" y="29946"/>
                </a:lnTo>
                <a:lnTo>
                  <a:pt x="9307703" y="37947"/>
                </a:lnTo>
                <a:lnTo>
                  <a:pt x="9316161" y="52019"/>
                </a:lnTo>
                <a:lnTo>
                  <a:pt x="9310878" y="87642"/>
                </a:lnTo>
                <a:lnTo>
                  <a:pt x="9222562" y="180581"/>
                </a:lnTo>
                <a:lnTo>
                  <a:pt x="9222562" y="198183"/>
                </a:lnTo>
                <a:lnTo>
                  <a:pt x="9340482" y="198183"/>
                </a:lnTo>
                <a:lnTo>
                  <a:pt x="9340482" y="185077"/>
                </a:lnTo>
                <a:lnTo>
                  <a:pt x="9340482" y="178104"/>
                </a:lnTo>
                <a:close/>
              </a:path>
              <a:path w="10143490" h="2771140" extrusionOk="0">
                <a:moveTo>
                  <a:pt x="9423565" y="955802"/>
                </a:moveTo>
                <a:lnTo>
                  <a:pt x="9413189" y="920623"/>
                </a:lnTo>
                <a:lnTo>
                  <a:pt x="9405391" y="912609"/>
                </a:lnTo>
                <a:lnTo>
                  <a:pt x="9401492" y="908621"/>
                </a:lnTo>
                <a:lnTo>
                  <a:pt x="9401492" y="944156"/>
                </a:lnTo>
                <a:lnTo>
                  <a:pt x="9397073" y="1002436"/>
                </a:lnTo>
                <a:lnTo>
                  <a:pt x="9385960" y="1014069"/>
                </a:lnTo>
                <a:lnTo>
                  <a:pt x="9359519" y="1021308"/>
                </a:lnTo>
                <a:lnTo>
                  <a:pt x="9348432" y="1020368"/>
                </a:lnTo>
                <a:lnTo>
                  <a:pt x="9331414" y="1012837"/>
                </a:lnTo>
                <a:lnTo>
                  <a:pt x="9321216" y="998004"/>
                </a:lnTo>
                <a:lnTo>
                  <a:pt x="9315628" y="966330"/>
                </a:lnTo>
                <a:lnTo>
                  <a:pt x="9322511" y="930795"/>
                </a:lnTo>
                <a:lnTo>
                  <a:pt x="9338551" y="916279"/>
                </a:lnTo>
                <a:lnTo>
                  <a:pt x="9367368" y="912609"/>
                </a:lnTo>
                <a:lnTo>
                  <a:pt x="9392310" y="923340"/>
                </a:lnTo>
                <a:lnTo>
                  <a:pt x="9401492" y="944156"/>
                </a:lnTo>
                <a:lnTo>
                  <a:pt x="9401492" y="908621"/>
                </a:lnTo>
                <a:lnTo>
                  <a:pt x="9396019" y="902995"/>
                </a:lnTo>
                <a:lnTo>
                  <a:pt x="9370136" y="894372"/>
                </a:lnTo>
                <a:lnTo>
                  <a:pt x="9332354" y="898321"/>
                </a:lnTo>
                <a:lnTo>
                  <a:pt x="9311932" y="911923"/>
                </a:lnTo>
                <a:lnTo>
                  <a:pt x="9299765" y="934593"/>
                </a:lnTo>
                <a:lnTo>
                  <a:pt x="9295536" y="966330"/>
                </a:lnTo>
                <a:lnTo>
                  <a:pt x="9299473" y="996975"/>
                </a:lnTo>
                <a:lnTo>
                  <a:pt x="9299499" y="997191"/>
                </a:lnTo>
                <a:lnTo>
                  <a:pt x="9311234" y="1020191"/>
                </a:lnTo>
                <a:lnTo>
                  <a:pt x="9311322" y="1020368"/>
                </a:lnTo>
                <a:lnTo>
                  <a:pt x="9311399" y="1020508"/>
                </a:lnTo>
                <a:lnTo>
                  <a:pt x="9331363" y="1034948"/>
                </a:lnTo>
                <a:lnTo>
                  <a:pt x="9360052" y="1039761"/>
                </a:lnTo>
                <a:lnTo>
                  <a:pt x="9386519" y="1034948"/>
                </a:lnTo>
                <a:lnTo>
                  <a:pt x="9386849" y="1034948"/>
                </a:lnTo>
                <a:lnTo>
                  <a:pt x="9405595" y="1021308"/>
                </a:lnTo>
                <a:lnTo>
                  <a:pt x="9407119" y="1020191"/>
                </a:lnTo>
                <a:lnTo>
                  <a:pt x="9419628" y="997191"/>
                </a:lnTo>
                <a:lnTo>
                  <a:pt x="9419742" y="996975"/>
                </a:lnTo>
                <a:lnTo>
                  <a:pt x="9423565" y="955802"/>
                </a:lnTo>
                <a:close/>
              </a:path>
              <a:path w="10143490" h="2771140" extrusionOk="0">
                <a:moveTo>
                  <a:pt x="9425292" y="1826882"/>
                </a:moveTo>
                <a:lnTo>
                  <a:pt x="9425114" y="1785277"/>
                </a:lnTo>
                <a:lnTo>
                  <a:pt x="9425102" y="1781327"/>
                </a:lnTo>
                <a:lnTo>
                  <a:pt x="9413164" y="1754085"/>
                </a:lnTo>
                <a:lnTo>
                  <a:pt x="9410154" y="1751609"/>
                </a:lnTo>
                <a:lnTo>
                  <a:pt x="9404274" y="1746745"/>
                </a:lnTo>
                <a:lnTo>
                  <a:pt x="9404274" y="1785277"/>
                </a:lnTo>
                <a:lnTo>
                  <a:pt x="9397606" y="1841411"/>
                </a:lnTo>
                <a:lnTo>
                  <a:pt x="9385960" y="1852041"/>
                </a:lnTo>
                <a:lnTo>
                  <a:pt x="9361106" y="1858429"/>
                </a:lnTo>
                <a:lnTo>
                  <a:pt x="9326207" y="1848650"/>
                </a:lnTo>
                <a:lnTo>
                  <a:pt x="9326207" y="1762429"/>
                </a:lnTo>
                <a:lnTo>
                  <a:pt x="9329915" y="1755190"/>
                </a:lnTo>
                <a:lnTo>
                  <a:pt x="9378366" y="1751609"/>
                </a:lnTo>
                <a:lnTo>
                  <a:pt x="9396539" y="1762912"/>
                </a:lnTo>
                <a:lnTo>
                  <a:pt x="9404274" y="1785277"/>
                </a:lnTo>
                <a:lnTo>
                  <a:pt x="9404274" y="1746745"/>
                </a:lnTo>
                <a:lnTo>
                  <a:pt x="9393898" y="1738160"/>
                </a:lnTo>
                <a:lnTo>
                  <a:pt x="9362694" y="1731187"/>
                </a:lnTo>
                <a:lnTo>
                  <a:pt x="9307703" y="1748370"/>
                </a:lnTo>
                <a:lnTo>
                  <a:pt x="9306115" y="1933562"/>
                </a:lnTo>
                <a:lnTo>
                  <a:pt x="9326207" y="1933562"/>
                </a:lnTo>
                <a:lnTo>
                  <a:pt x="9326207" y="1867522"/>
                </a:lnTo>
                <a:lnTo>
                  <a:pt x="9361106" y="1876882"/>
                </a:lnTo>
                <a:lnTo>
                  <a:pt x="9389440" y="1872157"/>
                </a:lnTo>
                <a:lnTo>
                  <a:pt x="9409328" y="1858695"/>
                </a:lnTo>
                <a:lnTo>
                  <a:pt x="9409722" y="1858429"/>
                </a:lnTo>
                <a:lnTo>
                  <a:pt x="9410230" y="1858086"/>
                </a:lnTo>
                <a:lnTo>
                  <a:pt x="9425292" y="1826882"/>
                </a:lnTo>
                <a:close/>
              </a:path>
              <a:path w="10143490" h="2771140" extrusionOk="0">
                <a:moveTo>
                  <a:pt x="9532976" y="1733677"/>
                </a:moveTo>
                <a:lnTo>
                  <a:pt x="9497022" y="1733677"/>
                </a:lnTo>
                <a:lnTo>
                  <a:pt x="9497022" y="1694345"/>
                </a:lnTo>
                <a:lnTo>
                  <a:pt x="9476930" y="1694345"/>
                </a:lnTo>
                <a:lnTo>
                  <a:pt x="9476930" y="1733677"/>
                </a:lnTo>
                <a:lnTo>
                  <a:pt x="9452597" y="1733677"/>
                </a:lnTo>
                <a:lnTo>
                  <a:pt x="9452597" y="1752117"/>
                </a:lnTo>
                <a:lnTo>
                  <a:pt x="9476930" y="1752117"/>
                </a:lnTo>
                <a:lnTo>
                  <a:pt x="9477527" y="1846440"/>
                </a:lnTo>
                <a:lnTo>
                  <a:pt x="9477527" y="1847570"/>
                </a:lnTo>
                <a:lnTo>
                  <a:pt x="9486976" y="1866265"/>
                </a:lnTo>
                <a:lnTo>
                  <a:pt x="9511830" y="1875193"/>
                </a:lnTo>
                <a:lnTo>
                  <a:pt x="9532976" y="1871865"/>
                </a:lnTo>
                <a:lnTo>
                  <a:pt x="9532976" y="1854263"/>
                </a:lnTo>
                <a:lnTo>
                  <a:pt x="9532976" y="1852879"/>
                </a:lnTo>
                <a:lnTo>
                  <a:pt x="9502838" y="1854263"/>
                </a:lnTo>
                <a:lnTo>
                  <a:pt x="9498076" y="1846440"/>
                </a:lnTo>
                <a:lnTo>
                  <a:pt x="9497022" y="1752117"/>
                </a:lnTo>
                <a:lnTo>
                  <a:pt x="9532976" y="1752117"/>
                </a:lnTo>
                <a:lnTo>
                  <a:pt x="9532976" y="1733677"/>
                </a:lnTo>
                <a:close/>
              </a:path>
              <a:path w="10143490" h="2771140" extrusionOk="0">
                <a:moveTo>
                  <a:pt x="9578467" y="1035583"/>
                </a:moveTo>
                <a:lnTo>
                  <a:pt x="9577210" y="929843"/>
                </a:lnTo>
                <a:lnTo>
                  <a:pt x="9568447" y="913041"/>
                </a:lnTo>
                <a:lnTo>
                  <a:pt x="9563659" y="903833"/>
                </a:lnTo>
                <a:lnTo>
                  <a:pt x="9523463" y="893800"/>
                </a:lnTo>
                <a:lnTo>
                  <a:pt x="9464230" y="907440"/>
                </a:lnTo>
                <a:lnTo>
                  <a:pt x="9464230" y="1035583"/>
                </a:lnTo>
                <a:lnTo>
                  <a:pt x="9484335" y="1035583"/>
                </a:lnTo>
                <a:lnTo>
                  <a:pt x="9484335" y="917473"/>
                </a:lnTo>
                <a:lnTo>
                  <a:pt x="9536151" y="913041"/>
                </a:lnTo>
                <a:lnTo>
                  <a:pt x="9554667" y="926998"/>
                </a:lnTo>
                <a:lnTo>
                  <a:pt x="9558363" y="1035583"/>
                </a:lnTo>
                <a:lnTo>
                  <a:pt x="9578467" y="1035583"/>
                </a:lnTo>
                <a:close/>
              </a:path>
              <a:path w="10143490" h="2771140" extrusionOk="0">
                <a:moveTo>
                  <a:pt x="9582163" y="95097"/>
                </a:moveTo>
                <a:lnTo>
                  <a:pt x="9573552" y="75641"/>
                </a:lnTo>
                <a:lnTo>
                  <a:pt x="9570529" y="68821"/>
                </a:lnTo>
                <a:lnTo>
                  <a:pt x="9543555" y="57035"/>
                </a:lnTo>
                <a:lnTo>
                  <a:pt x="9480626" y="67818"/>
                </a:lnTo>
                <a:lnTo>
                  <a:pt x="9480626" y="87909"/>
                </a:lnTo>
                <a:lnTo>
                  <a:pt x="9486443" y="83261"/>
                </a:lnTo>
                <a:lnTo>
                  <a:pt x="9510243" y="75641"/>
                </a:lnTo>
                <a:lnTo>
                  <a:pt x="9547288" y="78752"/>
                </a:lnTo>
                <a:lnTo>
                  <a:pt x="9559684" y="91744"/>
                </a:lnTo>
                <a:lnTo>
                  <a:pt x="9560649" y="123075"/>
                </a:lnTo>
                <a:lnTo>
                  <a:pt x="9510839" y="112788"/>
                </a:lnTo>
                <a:lnTo>
                  <a:pt x="9477451" y="125234"/>
                </a:lnTo>
                <a:lnTo>
                  <a:pt x="9470453" y="137909"/>
                </a:lnTo>
                <a:lnTo>
                  <a:pt x="9468460" y="175298"/>
                </a:lnTo>
                <a:lnTo>
                  <a:pt x="9479039" y="190525"/>
                </a:lnTo>
                <a:lnTo>
                  <a:pt x="9520288" y="202361"/>
                </a:lnTo>
                <a:lnTo>
                  <a:pt x="9559950" y="198666"/>
                </a:lnTo>
                <a:lnTo>
                  <a:pt x="9579521" y="185813"/>
                </a:lnTo>
                <a:lnTo>
                  <a:pt x="9581502" y="180314"/>
                </a:lnTo>
                <a:lnTo>
                  <a:pt x="9582163" y="178473"/>
                </a:lnTo>
                <a:lnTo>
                  <a:pt x="9582163" y="142367"/>
                </a:lnTo>
                <a:lnTo>
                  <a:pt x="9568409" y="142367"/>
                </a:lnTo>
                <a:lnTo>
                  <a:pt x="9561233" y="142367"/>
                </a:lnTo>
                <a:lnTo>
                  <a:pt x="9562059" y="169214"/>
                </a:lnTo>
                <a:lnTo>
                  <a:pt x="9562071" y="169697"/>
                </a:lnTo>
                <a:lnTo>
                  <a:pt x="9558896" y="180111"/>
                </a:lnTo>
                <a:lnTo>
                  <a:pt x="9501251" y="180314"/>
                </a:lnTo>
                <a:lnTo>
                  <a:pt x="9488564" y="169214"/>
                </a:lnTo>
                <a:lnTo>
                  <a:pt x="9486976" y="148285"/>
                </a:lnTo>
                <a:lnTo>
                  <a:pt x="9496488" y="137337"/>
                </a:lnTo>
                <a:lnTo>
                  <a:pt x="9523463" y="130632"/>
                </a:lnTo>
                <a:lnTo>
                  <a:pt x="9561170" y="140474"/>
                </a:lnTo>
                <a:lnTo>
                  <a:pt x="9560877" y="130632"/>
                </a:lnTo>
                <a:lnTo>
                  <a:pt x="9561081" y="137337"/>
                </a:lnTo>
                <a:lnTo>
                  <a:pt x="9561170" y="140474"/>
                </a:lnTo>
                <a:lnTo>
                  <a:pt x="9568028" y="140474"/>
                </a:lnTo>
                <a:lnTo>
                  <a:pt x="9582163" y="140474"/>
                </a:lnTo>
                <a:lnTo>
                  <a:pt x="9582163" y="95097"/>
                </a:lnTo>
                <a:close/>
              </a:path>
              <a:path w="10143490" h="2771140" extrusionOk="0">
                <a:moveTo>
                  <a:pt x="9687395" y="1806790"/>
                </a:moveTo>
                <a:lnTo>
                  <a:pt x="9684334" y="1791195"/>
                </a:lnTo>
                <a:lnTo>
                  <a:pt x="9683775" y="1788388"/>
                </a:lnTo>
                <a:lnTo>
                  <a:pt x="9678225" y="1760207"/>
                </a:lnTo>
                <a:lnTo>
                  <a:pt x="9670593" y="1751279"/>
                </a:lnTo>
                <a:lnTo>
                  <a:pt x="9665551" y="1745373"/>
                </a:lnTo>
                <a:lnTo>
                  <a:pt x="9665551" y="1788388"/>
                </a:lnTo>
                <a:lnTo>
                  <a:pt x="9588068" y="1788388"/>
                </a:lnTo>
                <a:lnTo>
                  <a:pt x="9597504" y="1757934"/>
                </a:lnTo>
                <a:lnTo>
                  <a:pt x="9609658" y="1751279"/>
                </a:lnTo>
                <a:lnTo>
                  <a:pt x="9643707" y="1752155"/>
                </a:lnTo>
                <a:lnTo>
                  <a:pt x="9659925" y="1765744"/>
                </a:lnTo>
                <a:lnTo>
                  <a:pt x="9665551" y="1788388"/>
                </a:lnTo>
                <a:lnTo>
                  <a:pt x="9665551" y="1745373"/>
                </a:lnTo>
                <a:lnTo>
                  <a:pt x="9662020" y="1741233"/>
                </a:lnTo>
                <a:lnTo>
                  <a:pt x="9637103" y="1731810"/>
                </a:lnTo>
                <a:lnTo>
                  <a:pt x="9600933" y="1735709"/>
                </a:lnTo>
                <a:lnTo>
                  <a:pt x="9581629" y="1749323"/>
                </a:lnTo>
                <a:lnTo>
                  <a:pt x="9569272" y="1771713"/>
                </a:lnTo>
                <a:lnTo>
                  <a:pt x="9565246" y="1803184"/>
                </a:lnTo>
                <a:lnTo>
                  <a:pt x="9573171" y="1844217"/>
                </a:lnTo>
                <a:lnTo>
                  <a:pt x="9595383" y="1869059"/>
                </a:lnTo>
                <a:lnTo>
                  <a:pt x="9629762" y="1877148"/>
                </a:lnTo>
                <a:lnTo>
                  <a:pt x="9678416" y="1867369"/>
                </a:lnTo>
                <a:lnTo>
                  <a:pt x="9678416" y="1855431"/>
                </a:lnTo>
                <a:lnTo>
                  <a:pt x="9678416" y="1846694"/>
                </a:lnTo>
                <a:lnTo>
                  <a:pt x="9611779" y="1855431"/>
                </a:lnTo>
                <a:lnTo>
                  <a:pt x="9597504" y="1845589"/>
                </a:lnTo>
                <a:lnTo>
                  <a:pt x="9588449" y="1829193"/>
                </a:lnTo>
                <a:lnTo>
                  <a:pt x="9586531" y="1806790"/>
                </a:lnTo>
                <a:lnTo>
                  <a:pt x="9687395" y="1806790"/>
                </a:lnTo>
                <a:close/>
              </a:path>
              <a:path w="10143490" h="2771140" extrusionOk="0">
                <a:moveTo>
                  <a:pt x="9743986" y="198183"/>
                </a:moveTo>
                <a:lnTo>
                  <a:pt x="9743592" y="99669"/>
                </a:lnTo>
                <a:lnTo>
                  <a:pt x="9733166" y="75641"/>
                </a:lnTo>
                <a:lnTo>
                  <a:pt x="9729178" y="66446"/>
                </a:lnTo>
                <a:lnTo>
                  <a:pt x="9688462" y="56400"/>
                </a:lnTo>
                <a:lnTo>
                  <a:pt x="9629762" y="70040"/>
                </a:lnTo>
                <a:lnTo>
                  <a:pt x="9629762" y="198183"/>
                </a:lnTo>
                <a:lnTo>
                  <a:pt x="9649854" y="198183"/>
                </a:lnTo>
                <a:lnTo>
                  <a:pt x="9649854" y="80086"/>
                </a:lnTo>
                <a:lnTo>
                  <a:pt x="9701682" y="75641"/>
                </a:lnTo>
                <a:lnTo>
                  <a:pt x="9720186" y="89598"/>
                </a:lnTo>
                <a:lnTo>
                  <a:pt x="9723895" y="198183"/>
                </a:lnTo>
                <a:lnTo>
                  <a:pt x="9743986" y="198183"/>
                </a:lnTo>
                <a:close/>
              </a:path>
              <a:path w="10143490" h="2771140" extrusionOk="0">
                <a:moveTo>
                  <a:pt x="9820135" y="932497"/>
                </a:moveTo>
                <a:lnTo>
                  <a:pt x="9811131" y="913041"/>
                </a:lnTo>
                <a:lnTo>
                  <a:pt x="9807969" y="906221"/>
                </a:lnTo>
                <a:lnTo>
                  <a:pt x="9781007" y="894435"/>
                </a:lnTo>
                <a:lnTo>
                  <a:pt x="9718078" y="905217"/>
                </a:lnTo>
                <a:lnTo>
                  <a:pt x="9718078" y="925309"/>
                </a:lnTo>
                <a:lnTo>
                  <a:pt x="9723895" y="920648"/>
                </a:lnTo>
                <a:lnTo>
                  <a:pt x="9747682" y="913041"/>
                </a:lnTo>
                <a:lnTo>
                  <a:pt x="9784740" y="916139"/>
                </a:lnTo>
                <a:lnTo>
                  <a:pt x="9797136" y="929144"/>
                </a:lnTo>
                <a:lnTo>
                  <a:pt x="9797885" y="953592"/>
                </a:lnTo>
                <a:lnTo>
                  <a:pt x="9797999" y="957605"/>
                </a:lnTo>
                <a:lnTo>
                  <a:pt x="9798050" y="959307"/>
                </a:lnTo>
                <a:lnTo>
                  <a:pt x="9786290" y="953592"/>
                </a:lnTo>
                <a:lnTo>
                  <a:pt x="9721240" y="957605"/>
                </a:lnTo>
                <a:lnTo>
                  <a:pt x="9707893" y="975296"/>
                </a:lnTo>
                <a:lnTo>
                  <a:pt x="9705911" y="1012685"/>
                </a:lnTo>
                <a:lnTo>
                  <a:pt x="9717011" y="1027912"/>
                </a:lnTo>
                <a:lnTo>
                  <a:pt x="9758261" y="1039761"/>
                </a:lnTo>
                <a:lnTo>
                  <a:pt x="9805327" y="1032891"/>
                </a:lnTo>
                <a:lnTo>
                  <a:pt x="9818522" y="1017714"/>
                </a:lnTo>
                <a:lnTo>
                  <a:pt x="9820135" y="1015860"/>
                </a:lnTo>
                <a:lnTo>
                  <a:pt x="9820135" y="979754"/>
                </a:lnTo>
                <a:lnTo>
                  <a:pt x="9806394" y="979754"/>
                </a:lnTo>
                <a:lnTo>
                  <a:pt x="9798672" y="979754"/>
                </a:lnTo>
                <a:lnTo>
                  <a:pt x="9799498" y="1006614"/>
                </a:lnTo>
                <a:lnTo>
                  <a:pt x="9799510" y="1007084"/>
                </a:lnTo>
                <a:lnTo>
                  <a:pt x="9796335" y="1017498"/>
                </a:lnTo>
                <a:lnTo>
                  <a:pt x="9738703" y="1017714"/>
                </a:lnTo>
                <a:lnTo>
                  <a:pt x="9726536" y="1006614"/>
                </a:lnTo>
                <a:lnTo>
                  <a:pt x="9724415" y="985672"/>
                </a:lnTo>
                <a:lnTo>
                  <a:pt x="9733940" y="974737"/>
                </a:lnTo>
                <a:lnTo>
                  <a:pt x="9760902" y="968019"/>
                </a:lnTo>
                <a:lnTo>
                  <a:pt x="9798621" y="977747"/>
                </a:lnTo>
                <a:lnTo>
                  <a:pt x="9805924" y="977747"/>
                </a:lnTo>
                <a:lnTo>
                  <a:pt x="9820135" y="977747"/>
                </a:lnTo>
                <a:lnTo>
                  <a:pt x="9820135" y="932497"/>
                </a:lnTo>
                <a:close/>
              </a:path>
              <a:path w="10143490" h="2771140" extrusionOk="0">
                <a:moveTo>
                  <a:pt x="9841814" y="1674774"/>
                </a:moveTo>
                <a:lnTo>
                  <a:pt x="9821723" y="1674774"/>
                </a:lnTo>
                <a:lnTo>
                  <a:pt x="9821723" y="1741995"/>
                </a:lnTo>
                <a:lnTo>
                  <a:pt x="9821723" y="1759623"/>
                </a:lnTo>
                <a:lnTo>
                  <a:pt x="9821723" y="1850351"/>
                </a:lnTo>
                <a:lnTo>
                  <a:pt x="9785769" y="1858695"/>
                </a:lnTo>
                <a:lnTo>
                  <a:pt x="9769831" y="1856676"/>
                </a:lnTo>
                <a:lnTo>
                  <a:pt x="9751924" y="1845221"/>
                </a:lnTo>
                <a:lnTo>
                  <a:pt x="9745040" y="1829676"/>
                </a:lnTo>
                <a:lnTo>
                  <a:pt x="9749269" y="1766874"/>
                </a:lnTo>
                <a:lnTo>
                  <a:pt x="9766198" y="1752117"/>
                </a:lnTo>
                <a:lnTo>
                  <a:pt x="9784182" y="1749844"/>
                </a:lnTo>
                <a:lnTo>
                  <a:pt x="9821723" y="1759623"/>
                </a:lnTo>
                <a:lnTo>
                  <a:pt x="9821723" y="1741995"/>
                </a:lnTo>
                <a:lnTo>
                  <a:pt x="9756419" y="1736178"/>
                </a:lnTo>
                <a:lnTo>
                  <a:pt x="9736582" y="1750428"/>
                </a:lnTo>
                <a:lnTo>
                  <a:pt x="9724682" y="1772551"/>
                </a:lnTo>
                <a:lnTo>
                  <a:pt x="9720720" y="1801495"/>
                </a:lnTo>
                <a:lnTo>
                  <a:pt x="9727057" y="1840560"/>
                </a:lnTo>
                <a:lnTo>
                  <a:pt x="9749803" y="1868690"/>
                </a:lnTo>
                <a:lnTo>
                  <a:pt x="9785236" y="1877148"/>
                </a:lnTo>
                <a:lnTo>
                  <a:pt x="9810623" y="1874558"/>
                </a:lnTo>
                <a:lnTo>
                  <a:pt x="9840138" y="1858695"/>
                </a:lnTo>
                <a:lnTo>
                  <a:pt x="9840976" y="1772551"/>
                </a:lnTo>
                <a:lnTo>
                  <a:pt x="9841090" y="1759623"/>
                </a:lnTo>
                <a:lnTo>
                  <a:pt x="9841166" y="1749844"/>
                </a:lnTo>
                <a:lnTo>
                  <a:pt x="9841179" y="1749590"/>
                </a:lnTo>
                <a:lnTo>
                  <a:pt x="9841814" y="1674774"/>
                </a:lnTo>
                <a:close/>
              </a:path>
              <a:path w="10143490" h="2771140" extrusionOk="0">
                <a:moveTo>
                  <a:pt x="9905809" y="0"/>
                </a:moveTo>
                <a:lnTo>
                  <a:pt x="9885718" y="0"/>
                </a:lnTo>
                <a:lnTo>
                  <a:pt x="9885718" y="67208"/>
                </a:lnTo>
                <a:lnTo>
                  <a:pt x="9885718" y="84848"/>
                </a:lnTo>
                <a:lnTo>
                  <a:pt x="9885718" y="175564"/>
                </a:lnTo>
                <a:lnTo>
                  <a:pt x="9849752" y="183921"/>
                </a:lnTo>
                <a:lnTo>
                  <a:pt x="9833559" y="181889"/>
                </a:lnTo>
                <a:lnTo>
                  <a:pt x="9815373" y="170434"/>
                </a:lnTo>
                <a:lnTo>
                  <a:pt x="9809035" y="154889"/>
                </a:lnTo>
                <a:lnTo>
                  <a:pt x="9812731" y="92087"/>
                </a:lnTo>
                <a:lnTo>
                  <a:pt x="9829660" y="77343"/>
                </a:lnTo>
                <a:lnTo>
                  <a:pt x="9848164" y="75069"/>
                </a:lnTo>
                <a:lnTo>
                  <a:pt x="9885718" y="84848"/>
                </a:lnTo>
                <a:lnTo>
                  <a:pt x="9885718" y="67208"/>
                </a:lnTo>
                <a:lnTo>
                  <a:pt x="9819945" y="61404"/>
                </a:lnTo>
                <a:lnTo>
                  <a:pt x="9800044" y="75641"/>
                </a:lnTo>
                <a:lnTo>
                  <a:pt x="9788601" y="97764"/>
                </a:lnTo>
                <a:lnTo>
                  <a:pt x="9784702" y="126720"/>
                </a:lnTo>
                <a:lnTo>
                  <a:pt x="9790519" y="165785"/>
                </a:lnTo>
                <a:lnTo>
                  <a:pt x="9813874" y="194017"/>
                </a:lnTo>
                <a:lnTo>
                  <a:pt x="9814230" y="194017"/>
                </a:lnTo>
                <a:lnTo>
                  <a:pt x="9849218" y="202361"/>
                </a:lnTo>
                <a:lnTo>
                  <a:pt x="9892055" y="194017"/>
                </a:lnTo>
                <a:lnTo>
                  <a:pt x="9901542" y="183921"/>
                </a:lnTo>
                <a:lnTo>
                  <a:pt x="9905809" y="179374"/>
                </a:lnTo>
                <a:lnTo>
                  <a:pt x="9905809" y="75069"/>
                </a:lnTo>
                <a:lnTo>
                  <a:pt x="9905809" y="74803"/>
                </a:lnTo>
                <a:lnTo>
                  <a:pt x="9905809" y="0"/>
                </a:lnTo>
                <a:close/>
              </a:path>
              <a:path w="10143490" h="2771140" extrusionOk="0">
                <a:moveTo>
                  <a:pt x="9981425" y="1035583"/>
                </a:moveTo>
                <a:lnTo>
                  <a:pt x="9980181" y="929843"/>
                </a:lnTo>
                <a:lnTo>
                  <a:pt x="9971418" y="913041"/>
                </a:lnTo>
                <a:lnTo>
                  <a:pt x="9966630" y="903833"/>
                </a:lnTo>
                <a:lnTo>
                  <a:pt x="9926434" y="893800"/>
                </a:lnTo>
                <a:lnTo>
                  <a:pt x="9867201" y="907440"/>
                </a:lnTo>
                <a:lnTo>
                  <a:pt x="9867201" y="1035583"/>
                </a:lnTo>
                <a:lnTo>
                  <a:pt x="9887293" y="1035583"/>
                </a:lnTo>
                <a:lnTo>
                  <a:pt x="9887293" y="917473"/>
                </a:lnTo>
                <a:lnTo>
                  <a:pt x="9939122" y="913041"/>
                </a:lnTo>
                <a:lnTo>
                  <a:pt x="9957638" y="926998"/>
                </a:lnTo>
                <a:lnTo>
                  <a:pt x="9961334" y="1035583"/>
                </a:lnTo>
                <a:lnTo>
                  <a:pt x="9981425" y="1035583"/>
                </a:lnTo>
                <a:close/>
              </a:path>
              <a:path w="10143490" h="2771140" extrusionOk="0">
                <a:moveTo>
                  <a:pt x="10143249" y="837387"/>
                </a:moveTo>
                <a:lnTo>
                  <a:pt x="10123157" y="837387"/>
                </a:lnTo>
                <a:lnTo>
                  <a:pt x="10123157" y="904608"/>
                </a:lnTo>
                <a:lnTo>
                  <a:pt x="10123157" y="922235"/>
                </a:lnTo>
                <a:lnTo>
                  <a:pt x="10123157" y="1012952"/>
                </a:lnTo>
                <a:lnTo>
                  <a:pt x="10087204" y="1021308"/>
                </a:lnTo>
                <a:lnTo>
                  <a:pt x="10071265" y="1019289"/>
                </a:lnTo>
                <a:lnTo>
                  <a:pt x="10053358" y="1007821"/>
                </a:lnTo>
                <a:lnTo>
                  <a:pt x="10046475" y="992289"/>
                </a:lnTo>
                <a:lnTo>
                  <a:pt x="10050704" y="929474"/>
                </a:lnTo>
                <a:lnTo>
                  <a:pt x="10067633" y="914730"/>
                </a:lnTo>
                <a:lnTo>
                  <a:pt x="10085616" y="912456"/>
                </a:lnTo>
                <a:lnTo>
                  <a:pt x="10123157" y="922235"/>
                </a:lnTo>
                <a:lnTo>
                  <a:pt x="10123157" y="904608"/>
                </a:lnTo>
                <a:lnTo>
                  <a:pt x="10057841" y="898791"/>
                </a:lnTo>
                <a:lnTo>
                  <a:pt x="10038016" y="913041"/>
                </a:lnTo>
                <a:lnTo>
                  <a:pt x="10026117" y="935164"/>
                </a:lnTo>
                <a:lnTo>
                  <a:pt x="10022154" y="964107"/>
                </a:lnTo>
                <a:lnTo>
                  <a:pt x="10028491" y="1003173"/>
                </a:lnTo>
                <a:lnTo>
                  <a:pt x="10051237" y="1031303"/>
                </a:lnTo>
                <a:lnTo>
                  <a:pt x="10086670" y="1039761"/>
                </a:lnTo>
                <a:lnTo>
                  <a:pt x="10112057" y="1037170"/>
                </a:lnTo>
                <a:lnTo>
                  <a:pt x="10141572" y="1021308"/>
                </a:lnTo>
                <a:lnTo>
                  <a:pt x="10142410" y="935164"/>
                </a:lnTo>
                <a:lnTo>
                  <a:pt x="10142525" y="922235"/>
                </a:lnTo>
                <a:lnTo>
                  <a:pt x="10142601" y="912456"/>
                </a:lnTo>
                <a:lnTo>
                  <a:pt x="10142614" y="912190"/>
                </a:lnTo>
                <a:lnTo>
                  <a:pt x="10143249" y="8373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4497" y="4516"/>
            <a:ext cx="12184380" cy="6851650"/>
          </a:xfrm>
          <a:custGeom>
            <a:avLst/>
            <a:gdLst/>
            <a:ahLst/>
            <a:cxnLst/>
            <a:rect l="l" t="t" r="r" b="b"/>
            <a:pathLst>
              <a:path w="12184380" h="6851650" extrusionOk="0">
                <a:moveTo>
                  <a:pt x="12184283" y="0"/>
                </a:moveTo>
                <a:lnTo>
                  <a:pt x="0" y="0"/>
                </a:lnTo>
                <a:lnTo>
                  <a:pt x="0" y="6851388"/>
                </a:lnTo>
                <a:lnTo>
                  <a:pt x="12184283" y="6851388"/>
                </a:lnTo>
                <a:lnTo>
                  <a:pt x="12184283" y="0"/>
                </a:lnTo>
                <a:close/>
              </a:path>
            </a:pathLst>
          </a:custGeom>
          <a:solidFill>
            <a:srgbClr val="00000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3575" y="4494"/>
            <a:ext cx="4134938" cy="493654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/>
          <p:nvPr/>
        </p:nvSpPr>
        <p:spPr>
          <a:xfrm>
            <a:off x="885370" y="637824"/>
            <a:ext cx="3117215" cy="622300"/>
          </a:xfrm>
          <a:custGeom>
            <a:avLst/>
            <a:gdLst/>
            <a:ahLst/>
            <a:cxnLst/>
            <a:rect l="l" t="t" r="r" b="b"/>
            <a:pathLst>
              <a:path w="3117215" h="622300" extrusionOk="0">
                <a:moveTo>
                  <a:pt x="190115" y="0"/>
                </a:moveTo>
                <a:lnTo>
                  <a:pt x="159918" y="0"/>
                </a:lnTo>
                <a:lnTo>
                  <a:pt x="123500" y="2378"/>
                </a:lnTo>
                <a:lnTo>
                  <a:pt x="63970" y="21410"/>
                </a:lnTo>
                <a:lnTo>
                  <a:pt x="23001" y="59085"/>
                </a:lnTo>
                <a:lnTo>
                  <a:pt x="2557" y="115602"/>
                </a:lnTo>
                <a:lnTo>
                  <a:pt x="0" y="151195"/>
                </a:lnTo>
                <a:lnTo>
                  <a:pt x="0" y="470504"/>
                </a:lnTo>
                <a:lnTo>
                  <a:pt x="10226" y="536850"/>
                </a:lnTo>
                <a:lnTo>
                  <a:pt x="40878" y="584165"/>
                </a:lnTo>
                <a:lnTo>
                  <a:pt x="91514" y="612250"/>
                </a:lnTo>
                <a:lnTo>
                  <a:pt x="159918" y="621700"/>
                </a:lnTo>
                <a:lnTo>
                  <a:pt x="190115" y="621700"/>
                </a:lnTo>
                <a:lnTo>
                  <a:pt x="258334" y="612250"/>
                </a:lnTo>
                <a:lnTo>
                  <a:pt x="308308" y="584165"/>
                </a:lnTo>
                <a:lnTo>
                  <a:pt x="330981" y="554032"/>
                </a:lnTo>
                <a:lnTo>
                  <a:pt x="151034" y="554032"/>
                </a:lnTo>
                <a:lnTo>
                  <a:pt x="135387" y="552834"/>
                </a:lnTo>
                <a:lnTo>
                  <a:pt x="97728" y="534471"/>
                </a:lnTo>
                <a:lnTo>
                  <a:pt x="78593" y="500794"/>
                </a:lnTo>
                <a:lnTo>
                  <a:pt x="77315" y="487421"/>
                </a:lnTo>
                <a:lnTo>
                  <a:pt x="77315" y="134278"/>
                </a:lnTo>
                <a:lnTo>
                  <a:pt x="88804" y="97330"/>
                </a:lnTo>
                <a:lnTo>
                  <a:pt x="121287" y="72492"/>
                </a:lnTo>
                <a:lnTo>
                  <a:pt x="151034" y="67668"/>
                </a:lnTo>
                <a:lnTo>
                  <a:pt x="330895" y="67668"/>
                </a:lnTo>
                <a:lnTo>
                  <a:pt x="326563" y="59085"/>
                </a:lnTo>
                <a:lnTo>
                  <a:pt x="308308" y="38063"/>
                </a:lnTo>
                <a:lnTo>
                  <a:pt x="285602" y="21410"/>
                </a:lnTo>
                <a:lnTo>
                  <a:pt x="258334" y="9515"/>
                </a:lnTo>
                <a:lnTo>
                  <a:pt x="226505" y="2378"/>
                </a:lnTo>
                <a:lnTo>
                  <a:pt x="190115" y="0"/>
                </a:lnTo>
                <a:close/>
              </a:path>
              <a:path w="3117215" h="622300" extrusionOk="0">
                <a:moveTo>
                  <a:pt x="330895" y="67668"/>
                </a:moveTo>
                <a:lnTo>
                  <a:pt x="198999" y="67668"/>
                </a:lnTo>
                <a:lnTo>
                  <a:pt x="214675" y="68865"/>
                </a:lnTo>
                <a:lnTo>
                  <a:pt x="228785" y="72492"/>
                </a:lnTo>
                <a:lnTo>
                  <a:pt x="261259" y="97330"/>
                </a:lnTo>
                <a:lnTo>
                  <a:pt x="272771" y="134278"/>
                </a:lnTo>
                <a:lnTo>
                  <a:pt x="272771" y="487421"/>
                </a:lnTo>
                <a:lnTo>
                  <a:pt x="261259" y="524369"/>
                </a:lnTo>
                <a:lnTo>
                  <a:pt x="228785" y="549208"/>
                </a:lnTo>
                <a:lnTo>
                  <a:pt x="198999" y="554032"/>
                </a:lnTo>
                <a:lnTo>
                  <a:pt x="330981" y="554032"/>
                </a:lnTo>
                <a:lnTo>
                  <a:pt x="339602" y="536850"/>
                </a:lnTo>
                <a:lnTo>
                  <a:pt x="347425" y="506105"/>
                </a:lnTo>
                <a:lnTo>
                  <a:pt x="350033" y="470504"/>
                </a:lnTo>
                <a:lnTo>
                  <a:pt x="350033" y="151195"/>
                </a:lnTo>
                <a:lnTo>
                  <a:pt x="347425" y="115602"/>
                </a:lnTo>
                <a:lnTo>
                  <a:pt x="339602" y="84915"/>
                </a:lnTo>
                <a:lnTo>
                  <a:pt x="330895" y="67668"/>
                </a:lnTo>
                <a:close/>
              </a:path>
              <a:path w="3117215" h="622300" extrusionOk="0">
                <a:moveTo>
                  <a:pt x="528567" y="177628"/>
                </a:moveTo>
                <a:lnTo>
                  <a:pt x="447708" y="177628"/>
                </a:lnTo>
                <a:lnTo>
                  <a:pt x="567647" y="621700"/>
                </a:lnTo>
                <a:lnTo>
                  <a:pt x="676957" y="621700"/>
                </a:lnTo>
                <a:lnTo>
                  <a:pt x="693821" y="558789"/>
                </a:lnTo>
                <a:lnTo>
                  <a:pt x="624550" y="558789"/>
                </a:lnTo>
                <a:lnTo>
                  <a:pt x="528567" y="177628"/>
                </a:lnTo>
                <a:close/>
              </a:path>
              <a:path w="3117215" h="622300" extrusionOk="0">
                <a:moveTo>
                  <a:pt x="795997" y="177628"/>
                </a:moveTo>
                <a:lnTo>
                  <a:pt x="717836" y="177628"/>
                </a:lnTo>
                <a:lnTo>
                  <a:pt x="624550" y="558789"/>
                </a:lnTo>
                <a:lnTo>
                  <a:pt x="693821" y="558789"/>
                </a:lnTo>
                <a:lnTo>
                  <a:pt x="795997" y="177628"/>
                </a:lnTo>
                <a:close/>
              </a:path>
              <a:path w="3117215" h="622300" extrusionOk="0">
                <a:moveTo>
                  <a:pt x="1042327" y="177628"/>
                </a:moveTo>
                <a:lnTo>
                  <a:pt x="1018371" y="177628"/>
                </a:lnTo>
                <a:lnTo>
                  <a:pt x="980890" y="179817"/>
                </a:lnTo>
                <a:lnTo>
                  <a:pt x="982309" y="179817"/>
                </a:lnTo>
                <a:lnTo>
                  <a:pt x="952829" y="185888"/>
                </a:lnTo>
                <a:lnTo>
                  <a:pt x="909061" y="210405"/>
                </a:lnTo>
                <a:lnTo>
                  <a:pt x="884431" y="254217"/>
                </a:lnTo>
                <a:lnTo>
                  <a:pt x="876221" y="319837"/>
                </a:lnTo>
                <a:lnTo>
                  <a:pt x="876221" y="479491"/>
                </a:lnTo>
                <a:lnTo>
                  <a:pt x="885310" y="544516"/>
                </a:lnTo>
                <a:lnTo>
                  <a:pt x="912604" y="588923"/>
                </a:lnTo>
                <a:lnTo>
                  <a:pt x="959499" y="613439"/>
                </a:lnTo>
                <a:lnTo>
                  <a:pt x="1027255" y="621700"/>
                </a:lnTo>
                <a:lnTo>
                  <a:pt x="1141853" y="621700"/>
                </a:lnTo>
                <a:lnTo>
                  <a:pt x="1141853" y="555089"/>
                </a:lnTo>
                <a:lnTo>
                  <a:pt x="1018371" y="555089"/>
                </a:lnTo>
                <a:lnTo>
                  <a:pt x="1002921" y="554106"/>
                </a:lnTo>
                <a:lnTo>
                  <a:pt x="961220" y="531440"/>
                </a:lnTo>
                <a:lnTo>
                  <a:pt x="951738" y="497465"/>
                </a:lnTo>
                <a:lnTo>
                  <a:pt x="951738" y="430855"/>
                </a:lnTo>
                <a:lnTo>
                  <a:pt x="1170251" y="430855"/>
                </a:lnTo>
                <a:lnTo>
                  <a:pt x="1170251" y="364244"/>
                </a:lnTo>
                <a:lnTo>
                  <a:pt x="951738" y="364244"/>
                </a:lnTo>
                <a:lnTo>
                  <a:pt x="951738" y="301862"/>
                </a:lnTo>
                <a:lnTo>
                  <a:pt x="952512" y="288489"/>
                </a:lnTo>
                <a:lnTo>
                  <a:pt x="954838" y="276949"/>
                </a:lnTo>
                <a:lnTo>
                  <a:pt x="958598" y="267599"/>
                </a:lnTo>
                <a:lnTo>
                  <a:pt x="958721" y="267293"/>
                </a:lnTo>
                <a:lnTo>
                  <a:pt x="994641" y="245147"/>
                </a:lnTo>
                <a:lnTo>
                  <a:pt x="1009486" y="244239"/>
                </a:lnTo>
                <a:lnTo>
                  <a:pt x="1156922" y="244239"/>
                </a:lnTo>
                <a:lnTo>
                  <a:pt x="1151779" y="232484"/>
                </a:lnTo>
                <a:lnTo>
                  <a:pt x="1137411" y="213048"/>
                </a:lnTo>
                <a:lnTo>
                  <a:pt x="1119475" y="197477"/>
                </a:lnTo>
                <a:lnTo>
                  <a:pt x="1097643" y="186417"/>
                </a:lnTo>
                <a:lnTo>
                  <a:pt x="1071923" y="179817"/>
                </a:lnTo>
                <a:lnTo>
                  <a:pt x="1042327" y="177628"/>
                </a:lnTo>
                <a:close/>
              </a:path>
              <a:path w="3117215" h="622300" extrusionOk="0">
                <a:moveTo>
                  <a:pt x="1156922" y="244239"/>
                </a:moveTo>
                <a:lnTo>
                  <a:pt x="1043226" y="244239"/>
                </a:lnTo>
                <a:lnTo>
                  <a:pt x="1054271" y="245147"/>
                </a:lnTo>
                <a:lnTo>
                  <a:pt x="1064320" y="247939"/>
                </a:lnTo>
                <a:lnTo>
                  <a:pt x="1092758" y="276619"/>
                </a:lnTo>
                <a:lnTo>
                  <a:pt x="1096532" y="297633"/>
                </a:lnTo>
                <a:lnTo>
                  <a:pt x="1096532" y="364244"/>
                </a:lnTo>
                <a:lnTo>
                  <a:pt x="1170251" y="364244"/>
                </a:lnTo>
                <a:lnTo>
                  <a:pt x="1170251" y="315079"/>
                </a:lnTo>
                <a:lnTo>
                  <a:pt x="1168249" y="284227"/>
                </a:lnTo>
                <a:lnTo>
                  <a:pt x="1168199" y="283450"/>
                </a:lnTo>
                <a:lnTo>
                  <a:pt x="1162041" y="255935"/>
                </a:lnTo>
                <a:lnTo>
                  <a:pt x="1156922" y="244239"/>
                </a:lnTo>
                <a:close/>
              </a:path>
              <a:path w="3117215" h="622300" extrusionOk="0">
                <a:moveTo>
                  <a:pt x="1369991" y="177628"/>
                </a:moveTo>
                <a:lnTo>
                  <a:pt x="1298916" y="177628"/>
                </a:lnTo>
                <a:lnTo>
                  <a:pt x="1298916" y="621700"/>
                </a:lnTo>
                <a:lnTo>
                  <a:pt x="1374433" y="621700"/>
                </a:lnTo>
                <a:lnTo>
                  <a:pt x="1374433" y="306620"/>
                </a:lnTo>
                <a:lnTo>
                  <a:pt x="1375325" y="297096"/>
                </a:lnTo>
                <a:lnTo>
                  <a:pt x="1396709" y="259619"/>
                </a:lnTo>
                <a:lnTo>
                  <a:pt x="1432182" y="248468"/>
                </a:lnTo>
                <a:lnTo>
                  <a:pt x="1505954" y="248468"/>
                </a:lnTo>
                <a:lnTo>
                  <a:pt x="1505954" y="201418"/>
                </a:lnTo>
                <a:lnTo>
                  <a:pt x="1369991" y="201418"/>
                </a:lnTo>
                <a:lnTo>
                  <a:pt x="1369991" y="177628"/>
                </a:lnTo>
                <a:close/>
              </a:path>
              <a:path w="3117215" h="622300" extrusionOk="0">
                <a:moveTo>
                  <a:pt x="1505954" y="177628"/>
                </a:moveTo>
                <a:lnTo>
                  <a:pt x="1441066" y="177628"/>
                </a:lnTo>
                <a:lnTo>
                  <a:pt x="1420977" y="179115"/>
                </a:lnTo>
                <a:lnTo>
                  <a:pt x="1402435" y="183575"/>
                </a:lnTo>
                <a:lnTo>
                  <a:pt x="1385440" y="191010"/>
                </a:lnTo>
                <a:lnTo>
                  <a:pt x="1369991" y="201418"/>
                </a:lnTo>
                <a:lnTo>
                  <a:pt x="1505954" y="201418"/>
                </a:lnTo>
                <a:lnTo>
                  <a:pt x="1505954" y="177628"/>
                </a:lnTo>
                <a:close/>
              </a:path>
              <a:path w="3117215" h="622300" extrusionOk="0">
                <a:moveTo>
                  <a:pt x="1635676" y="177628"/>
                </a:moveTo>
                <a:lnTo>
                  <a:pt x="1554818" y="177628"/>
                </a:lnTo>
                <a:lnTo>
                  <a:pt x="1674757" y="621700"/>
                </a:lnTo>
                <a:lnTo>
                  <a:pt x="1784013" y="621700"/>
                </a:lnTo>
                <a:lnTo>
                  <a:pt x="1800885" y="558789"/>
                </a:lnTo>
                <a:lnTo>
                  <a:pt x="1731606" y="558789"/>
                </a:lnTo>
                <a:lnTo>
                  <a:pt x="1635676" y="177628"/>
                </a:lnTo>
                <a:close/>
              </a:path>
              <a:path w="3117215" h="622300" extrusionOk="0">
                <a:moveTo>
                  <a:pt x="1903106" y="177628"/>
                </a:moveTo>
                <a:lnTo>
                  <a:pt x="1824892" y="177628"/>
                </a:lnTo>
                <a:lnTo>
                  <a:pt x="1731606" y="558789"/>
                </a:lnTo>
                <a:lnTo>
                  <a:pt x="1800885" y="558789"/>
                </a:lnTo>
                <a:lnTo>
                  <a:pt x="1903106" y="177628"/>
                </a:lnTo>
                <a:close/>
              </a:path>
              <a:path w="3117215" h="622300" extrusionOk="0">
                <a:moveTo>
                  <a:pt x="2085130" y="0"/>
                </a:moveTo>
                <a:lnTo>
                  <a:pt x="2000729" y="0"/>
                </a:lnTo>
                <a:lnTo>
                  <a:pt x="2000729" y="79827"/>
                </a:lnTo>
                <a:lnTo>
                  <a:pt x="2085130" y="79827"/>
                </a:lnTo>
                <a:lnTo>
                  <a:pt x="2085130" y="0"/>
                </a:lnTo>
                <a:close/>
              </a:path>
              <a:path w="3117215" h="622300" extrusionOk="0">
                <a:moveTo>
                  <a:pt x="2080688" y="177628"/>
                </a:moveTo>
                <a:lnTo>
                  <a:pt x="2005171" y="177628"/>
                </a:lnTo>
                <a:lnTo>
                  <a:pt x="2005171" y="621700"/>
                </a:lnTo>
                <a:lnTo>
                  <a:pt x="2080688" y="621700"/>
                </a:lnTo>
                <a:lnTo>
                  <a:pt x="2080688" y="177628"/>
                </a:lnTo>
                <a:close/>
              </a:path>
              <a:path w="3117215" h="622300" extrusionOk="0">
                <a:moveTo>
                  <a:pt x="2380218" y="177628"/>
                </a:moveTo>
                <a:lnTo>
                  <a:pt x="2356209" y="177628"/>
                </a:lnTo>
                <a:lnTo>
                  <a:pt x="2318753" y="179817"/>
                </a:lnTo>
                <a:lnTo>
                  <a:pt x="2320171" y="179817"/>
                </a:lnTo>
                <a:lnTo>
                  <a:pt x="2290694" y="185888"/>
                </a:lnTo>
                <a:lnTo>
                  <a:pt x="2246953" y="210405"/>
                </a:lnTo>
                <a:lnTo>
                  <a:pt x="2222276" y="254217"/>
                </a:lnTo>
                <a:lnTo>
                  <a:pt x="2214059" y="319837"/>
                </a:lnTo>
                <a:lnTo>
                  <a:pt x="2214059" y="479491"/>
                </a:lnTo>
                <a:lnTo>
                  <a:pt x="2223175" y="544516"/>
                </a:lnTo>
                <a:lnTo>
                  <a:pt x="2250496" y="588923"/>
                </a:lnTo>
                <a:lnTo>
                  <a:pt x="2297344" y="613439"/>
                </a:lnTo>
                <a:lnTo>
                  <a:pt x="2365094" y="621700"/>
                </a:lnTo>
                <a:lnTo>
                  <a:pt x="2479692" y="621700"/>
                </a:lnTo>
                <a:lnTo>
                  <a:pt x="2479692" y="555089"/>
                </a:lnTo>
                <a:lnTo>
                  <a:pt x="2356209" y="555089"/>
                </a:lnTo>
                <a:lnTo>
                  <a:pt x="2340782" y="554106"/>
                </a:lnTo>
                <a:lnTo>
                  <a:pt x="2299058" y="531440"/>
                </a:lnTo>
                <a:lnTo>
                  <a:pt x="2289577" y="497465"/>
                </a:lnTo>
                <a:lnTo>
                  <a:pt x="2289577" y="430855"/>
                </a:lnTo>
                <a:lnTo>
                  <a:pt x="2508143" y="430855"/>
                </a:lnTo>
                <a:lnTo>
                  <a:pt x="2508143" y="364244"/>
                </a:lnTo>
                <a:lnTo>
                  <a:pt x="2289577" y="364244"/>
                </a:lnTo>
                <a:lnTo>
                  <a:pt x="2289577" y="301862"/>
                </a:lnTo>
                <a:lnTo>
                  <a:pt x="2290351" y="288489"/>
                </a:lnTo>
                <a:lnTo>
                  <a:pt x="2292677" y="276949"/>
                </a:lnTo>
                <a:lnTo>
                  <a:pt x="2296437" y="267599"/>
                </a:lnTo>
                <a:lnTo>
                  <a:pt x="2296560" y="267293"/>
                </a:lnTo>
                <a:lnTo>
                  <a:pt x="2332502" y="245147"/>
                </a:lnTo>
                <a:lnTo>
                  <a:pt x="2347325" y="244239"/>
                </a:lnTo>
                <a:lnTo>
                  <a:pt x="2494799" y="244239"/>
                </a:lnTo>
                <a:lnTo>
                  <a:pt x="2489648" y="232484"/>
                </a:lnTo>
                <a:lnTo>
                  <a:pt x="2475249" y="213048"/>
                </a:lnTo>
                <a:lnTo>
                  <a:pt x="2457322" y="197477"/>
                </a:lnTo>
                <a:lnTo>
                  <a:pt x="2435508" y="186417"/>
                </a:lnTo>
                <a:lnTo>
                  <a:pt x="2409806" y="179817"/>
                </a:lnTo>
                <a:lnTo>
                  <a:pt x="2380218" y="177628"/>
                </a:lnTo>
                <a:close/>
              </a:path>
              <a:path w="3117215" h="622300" extrusionOk="0">
                <a:moveTo>
                  <a:pt x="2494799" y="244239"/>
                </a:moveTo>
                <a:lnTo>
                  <a:pt x="2381064" y="244239"/>
                </a:lnTo>
                <a:lnTo>
                  <a:pt x="2392133" y="245147"/>
                </a:lnTo>
                <a:lnTo>
                  <a:pt x="2402185" y="247939"/>
                </a:lnTo>
                <a:lnTo>
                  <a:pt x="2430603" y="276619"/>
                </a:lnTo>
                <a:lnTo>
                  <a:pt x="2434371" y="297633"/>
                </a:lnTo>
                <a:lnTo>
                  <a:pt x="2434371" y="364244"/>
                </a:lnTo>
                <a:lnTo>
                  <a:pt x="2508143" y="364244"/>
                </a:lnTo>
                <a:lnTo>
                  <a:pt x="2508143" y="315079"/>
                </a:lnTo>
                <a:lnTo>
                  <a:pt x="2506140" y="284227"/>
                </a:lnTo>
                <a:lnTo>
                  <a:pt x="2506089" y="283450"/>
                </a:lnTo>
                <a:lnTo>
                  <a:pt x="2499926" y="255935"/>
                </a:lnTo>
                <a:lnTo>
                  <a:pt x="2494799" y="244239"/>
                </a:lnTo>
                <a:close/>
              </a:path>
              <a:path w="3117215" h="622300" extrusionOk="0">
                <a:moveTo>
                  <a:pt x="2670758" y="177628"/>
                </a:moveTo>
                <a:lnTo>
                  <a:pt x="2592597" y="177628"/>
                </a:lnTo>
                <a:lnTo>
                  <a:pt x="2681441" y="621700"/>
                </a:lnTo>
                <a:lnTo>
                  <a:pt x="2795140" y="621700"/>
                </a:lnTo>
                <a:lnTo>
                  <a:pt x="2809688" y="564605"/>
                </a:lnTo>
                <a:lnTo>
                  <a:pt x="2742732" y="564605"/>
                </a:lnTo>
                <a:lnTo>
                  <a:pt x="2670758" y="177628"/>
                </a:lnTo>
                <a:close/>
              </a:path>
              <a:path w="3117215" h="622300" extrusionOk="0">
                <a:moveTo>
                  <a:pt x="2927022" y="381161"/>
                </a:moveTo>
                <a:lnTo>
                  <a:pt x="2856431" y="381161"/>
                </a:lnTo>
                <a:lnTo>
                  <a:pt x="2912435" y="621700"/>
                </a:lnTo>
                <a:lnTo>
                  <a:pt x="3028830" y="621700"/>
                </a:lnTo>
                <a:lnTo>
                  <a:pt x="3040138" y="564605"/>
                </a:lnTo>
                <a:lnTo>
                  <a:pt x="2971082" y="564605"/>
                </a:lnTo>
                <a:lnTo>
                  <a:pt x="2927022" y="381161"/>
                </a:lnTo>
                <a:close/>
              </a:path>
              <a:path w="3117215" h="622300" extrusionOk="0">
                <a:moveTo>
                  <a:pt x="2897310" y="257455"/>
                </a:moveTo>
                <a:lnTo>
                  <a:pt x="2821793" y="257455"/>
                </a:lnTo>
                <a:lnTo>
                  <a:pt x="2742732" y="564605"/>
                </a:lnTo>
                <a:lnTo>
                  <a:pt x="2809688" y="564605"/>
                </a:lnTo>
                <a:lnTo>
                  <a:pt x="2856431" y="381161"/>
                </a:lnTo>
                <a:lnTo>
                  <a:pt x="2927022" y="381161"/>
                </a:lnTo>
                <a:lnTo>
                  <a:pt x="2897310" y="257455"/>
                </a:lnTo>
                <a:close/>
              </a:path>
              <a:path w="3117215" h="622300" extrusionOk="0">
                <a:moveTo>
                  <a:pt x="3116775" y="177628"/>
                </a:moveTo>
                <a:lnTo>
                  <a:pt x="3043003" y="177628"/>
                </a:lnTo>
                <a:lnTo>
                  <a:pt x="2971082" y="564605"/>
                </a:lnTo>
                <a:lnTo>
                  <a:pt x="3040138" y="564605"/>
                </a:lnTo>
                <a:lnTo>
                  <a:pt x="3116775" y="1776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818737" y="1504292"/>
            <a:ext cx="10447020" cy="0"/>
          </a:xfrm>
          <a:custGeom>
            <a:avLst/>
            <a:gdLst/>
            <a:ahLst/>
            <a:cxnLst/>
            <a:rect l="l" t="t" r="r" b="b"/>
            <a:pathLst>
              <a:path w="10447020" h="120000" extrusionOk="0">
                <a:moveTo>
                  <a:pt x="0" y="0"/>
                </a:moveTo>
                <a:lnTo>
                  <a:pt x="10446965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034" y="1941015"/>
            <a:ext cx="9841664" cy="28531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/>
          <p:nvPr/>
        </p:nvSpPr>
        <p:spPr>
          <a:xfrm>
            <a:off x="1698872" y="5061833"/>
            <a:ext cx="0" cy="304800"/>
          </a:xfrm>
          <a:custGeom>
            <a:avLst/>
            <a:gdLst/>
            <a:ahLst/>
            <a:cxnLst/>
            <a:rect l="l" t="t" r="r" b="b"/>
            <a:pathLst>
              <a:path w="120000" h="304800" extrusionOk="0">
                <a:moveTo>
                  <a:pt x="0" y="0"/>
                </a:moveTo>
                <a:lnTo>
                  <a:pt x="0" y="304506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698872" y="4484540"/>
            <a:ext cx="0" cy="336550"/>
          </a:xfrm>
          <a:custGeom>
            <a:avLst/>
            <a:gdLst/>
            <a:ahLst/>
            <a:cxnLst/>
            <a:rect l="l" t="t" r="r" b="b"/>
            <a:pathLst>
              <a:path w="120000" h="336550" extrusionOk="0">
                <a:moveTo>
                  <a:pt x="0" y="0"/>
                </a:moveTo>
                <a:lnTo>
                  <a:pt x="0" y="336225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1698872" y="3880603"/>
            <a:ext cx="0" cy="363220"/>
          </a:xfrm>
          <a:custGeom>
            <a:avLst/>
            <a:gdLst/>
            <a:ahLst/>
            <a:cxnLst/>
            <a:rect l="l" t="t" r="r" b="b"/>
            <a:pathLst>
              <a:path w="120000" h="363220" extrusionOk="0">
                <a:moveTo>
                  <a:pt x="0" y="0"/>
                </a:moveTo>
                <a:lnTo>
                  <a:pt x="0" y="362869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1698872" y="3271591"/>
            <a:ext cx="0" cy="368300"/>
          </a:xfrm>
          <a:custGeom>
            <a:avLst/>
            <a:gdLst/>
            <a:ahLst/>
            <a:cxnLst/>
            <a:rect l="l" t="t" r="r" b="b"/>
            <a:pathLst>
              <a:path w="120000" h="368300" extrusionOk="0">
                <a:moveTo>
                  <a:pt x="0" y="0"/>
                </a:moveTo>
                <a:lnTo>
                  <a:pt x="0" y="367944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2622688" y="3662374"/>
            <a:ext cx="1163320" cy="232410"/>
          </a:xfrm>
          <a:custGeom>
            <a:avLst/>
            <a:gdLst/>
            <a:ahLst/>
            <a:cxnLst/>
            <a:rect l="l" t="t" r="r" b="b"/>
            <a:pathLst>
              <a:path w="1163320" h="232410" extrusionOk="0">
                <a:moveTo>
                  <a:pt x="87468" y="0"/>
                </a:moveTo>
                <a:lnTo>
                  <a:pt x="0" y="0"/>
                </a:lnTo>
                <a:lnTo>
                  <a:pt x="0" y="186510"/>
                </a:lnTo>
                <a:lnTo>
                  <a:pt x="87468" y="186510"/>
                </a:lnTo>
                <a:lnTo>
                  <a:pt x="87468" y="167108"/>
                </a:lnTo>
                <a:lnTo>
                  <a:pt x="23215" y="167108"/>
                </a:lnTo>
                <a:lnTo>
                  <a:pt x="23215" y="99916"/>
                </a:lnTo>
                <a:lnTo>
                  <a:pt x="80805" y="99916"/>
                </a:lnTo>
                <a:lnTo>
                  <a:pt x="80805" y="80514"/>
                </a:lnTo>
                <a:lnTo>
                  <a:pt x="23215" y="80514"/>
                </a:lnTo>
                <a:lnTo>
                  <a:pt x="23215" y="19454"/>
                </a:lnTo>
                <a:lnTo>
                  <a:pt x="87468" y="19454"/>
                </a:lnTo>
                <a:lnTo>
                  <a:pt x="87468" y="0"/>
                </a:lnTo>
                <a:close/>
              </a:path>
              <a:path w="1163320" h="232410" extrusionOk="0">
                <a:moveTo>
                  <a:pt x="143313" y="53288"/>
                </a:moveTo>
                <a:lnTo>
                  <a:pt x="117189" y="53288"/>
                </a:lnTo>
                <a:lnTo>
                  <a:pt x="152673" y="117784"/>
                </a:lnTo>
                <a:lnTo>
                  <a:pt x="114016" y="186510"/>
                </a:lnTo>
                <a:lnTo>
                  <a:pt x="139029" y="186510"/>
                </a:lnTo>
                <a:lnTo>
                  <a:pt x="165682" y="137239"/>
                </a:lnTo>
                <a:lnTo>
                  <a:pt x="189812" y="137239"/>
                </a:lnTo>
                <a:lnTo>
                  <a:pt x="178216" y="116727"/>
                </a:lnTo>
                <a:lnTo>
                  <a:pt x="189260" y="97272"/>
                </a:lnTo>
                <a:lnTo>
                  <a:pt x="166264" y="97272"/>
                </a:lnTo>
                <a:lnTo>
                  <a:pt x="143313" y="53288"/>
                </a:lnTo>
                <a:close/>
              </a:path>
              <a:path w="1163320" h="232410" extrusionOk="0">
                <a:moveTo>
                  <a:pt x="189812" y="137239"/>
                </a:moveTo>
                <a:lnTo>
                  <a:pt x="165682" y="137239"/>
                </a:lnTo>
                <a:lnTo>
                  <a:pt x="191014" y="186510"/>
                </a:lnTo>
                <a:lnTo>
                  <a:pt x="217667" y="186510"/>
                </a:lnTo>
                <a:lnTo>
                  <a:pt x="189812" y="137239"/>
                </a:lnTo>
                <a:close/>
              </a:path>
              <a:path w="1163320" h="232410" extrusionOk="0">
                <a:moveTo>
                  <a:pt x="214229" y="53288"/>
                </a:moveTo>
                <a:lnTo>
                  <a:pt x="189427" y="53288"/>
                </a:lnTo>
                <a:lnTo>
                  <a:pt x="166264" y="97272"/>
                </a:lnTo>
                <a:lnTo>
                  <a:pt x="189260" y="97272"/>
                </a:lnTo>
                <a:lnTo>
                  <a:pt x="214229" y="53288"/>
                </a:lnTo>
                <a:close/>
              </a:path>
              <a:path w="1163320" h="232410" extrusionOk="0">
                <a:moveTo>
                  <a:pt x="269598" y="53288"/>
                </a:moveTo>
                <a:lnTo>
                  <a:pt x="248286" y="53288"/>
                </a:lnTo>
                <a:lnTo>
                  <a:pt x="248286" y="231815"/>
                </a:lnTo>
                <a:lnTo>
                  <a:pt x="270973" y="231815"/>
                </a:lnTo>
                <a:lnTo>
                  <a:pt x="270973" y="186510"/>
                </a:lnTo>
                <a:lnTo>
                  <a:pt x="295193" y="186510"/>
                </a:lnTo>
                <a:lnTo>
                  <a:pt x="334223" y="170574"/>
                </a:lnTo>
                <a:lnTo>
                  <a:pt x="336147" y="166526"/>
                </a:lnTo>
                <a:lnTo>
                  <a:pt x="270973" y="166526"/>
                </a:lnTo>
                <a:lnTo>
                  <a:pt x="270973" y="84373"/>
                </a:lnTo>
                <a:lnTo>
                  <a:pt x="272401" y="81095"/>
                </a:lnTo>
                <a:lnTo>
                  <a:pt x="275204" y="78082"/>
                </a:lnTo>
                <a:lnTo>
                  <a:pt x="278059" y="74910"/>
                </a:lnTo>
                <a:lnTo>
                  <a:pt x="282396" y="73271"/>
                </a:lnTo>
                <a:lnTo>
                  <a:pt x="336278" y="73271"/>
                </a:lnTo>
                <a:lnTo>
                  <a:pt x="334357" y="69158"/>
                </a:lnTo>
                <a:lnTo>
                  <a:pt x="329567" y="63438"/>
                </a:lnTo>
                <a:lnTo>
                  <a:pt x="324305" y="59685"/>
                </a:lnTo>
                <a:lnTo>
                  <a:pt x="269598" y="59685"/>
                </a:lnTo>
                <a:lnTo>
                  <a:pt x="269598" y="53288"/>
                </a:lnTo>
                <a:close/>
              </a:path>
              <a:path w="1163320" h="232410" extrusionOk="0">
                <a:moveTo>
                  <a:pt x="336278" y="73271"/>
                </a:moveTo>
                <a:lnTo>
                  <a:pt x="304448" y="73271"/>
                </a:lnTo>
                <a:lnTo>
                  <a:pt x="309762" y="74910"/>
                </a:lnTo>
                <a:lnTo>
                  <a:pt x="309538" y="74910"/>
                </a:lnTo>
                <a:lnTo>
                  <a:pt x="316188" y="80831"/>
                </a:lnTo>
                <a:lnTo>
                  <a:pt x="317880" y="85113"/>
                </a:lnTo>
                <a:lnTo>
                  <a:pt x="317880" y="154737"/>
                </a:lnTo>
                <a:lnTo>
                  <a:pt x="316188" y="159019"/>
                </a:lnTo>
                <a:lnTo>
                  <a:pt x="309419" y="165046"/>
                </a:lnTo>
                <a:lnTo>
                  <a:pt x="304448" y="166526"/>
                </a:lnTo>
                <a:lnTo>
                  <a:pt x="336147" y="166526"/>
                </a:lnTo>
                <a:lnTo>
                  <a:pt x="337725" y="163209"/>
                </a:lnTo>
                <a:lnTo>
                  <a:pt x="339720" y="154737"/>
                </a:lnTo>
                <a:lnTo>
                  <a:pt x="339819" y="154318"/>
                </a:lnTo>
                <a:lnTo>
                  <a:pt x="340514" y="143900"/>
                </a:lnTo>
                <a:lnTo>
                  <a:pt x="340514" y="95951"/>
                </a:lnTo>
                <a:lnTo>
                  <a:pt x="339830" y="85414"/>
                </a:lnTo>
                <a:lnTo>
                  <a:pt x="337778" y="76483"/>
                </a:lnTo>
                <a:lnTo>
                  <a:pt x="336278" y="73271"/>
                </a:lnTo>
                <a:close/>
              </a:path>
              <a:path w="1163320" h="232410" extrusionOk="0">
                <a:moveTo>
                  <a:pt x="295193" y="53288"/>
                </a:moveTo>
                <a:lnTo>
                  <a:pt x="282237" y="53288"/>
                </a:lnTo>
                <a:lnTo>
                  <a:pt x="275151" y="55456"/>
                </a:lnTo>
                <a:lnTo>
                  <a:pt x="269598" y="59685"/>
                </a:lnTo>
                <a:lnTo>
                  <a:pt x="324305" y="59685"/>
                </a:lnTo>
                <a:lnTo>
                  <a:pt x="323341" y="58998"/>
                </a:lnTo>
                <a:lnTo>
                  <a:pt x="315534" y="55826"/>
                </a:lnTo>
                <a:lnTo>
                  <a:pt x="306149" y="53922"/>
                </a:lnTo>
                <a:lnTo>
                  <a:pt x="295193" y="53288"/>
                </a:lnTo>
                <a:close/>
              </a:path>
              <a:path w="1163320" h="232410" extrusionOk="0">
                <a:moveTo>
                  <a:pt x="401859" y="0"/>
                </a:moveTo>
                <a:lnTo>
                  <a:pt x="379172" y="0"/>
                </a:lnTo>
                <a:lnTo>
                  <a:pt x="379172" y="169117"/>
                </a:lnTo>
                <a:lnTo>
                  <a:pt x="381393" y="175884"/>
                </a:lnTo>
                <a:lnTo>
                  <a:pt x="385835" y="180113"/>
                </a:lnTo>
                <a:lnTo>
                  <a:pt x="390489" y="184395"/>
                </a:lnTo>
                <a:lnTo>
                  <a:pt x="395830" y="186510"/>
                </a:lnTo>
                <a:lnTo>
                  <a:pt x="416507" y="186510"/>
                </a:lnTo>
                <a:lnTo>
                  <a:pt x="416507" y="166526"/>
                </a:lnTo>
                <a:lnTo>
                  <a:pt x="407782" y="166526"/>
                </a:lnTo>
                <a:lnTo>
                  <a:pt x="405402" y="165945"/>
                </a:lnTo>
                <a:lnTo>
                  <a:pt x="403974" y="164676"/>
                </a:lnTo>
                <a:lnTo>
                  <a:pt x="402546" y="163460"/>
                </a:lnTo>
                <a:lnTo>
                  <a:pt x="401859" y="161398"/>
                </a:lnTo>
                <a:lnTo>
                  <a:pt x="401859" y="0"/>
                </a:lnTo>
                <a:close/>
              </a:path>
              <a:path w="1163320" h="232410" extrusionOk="0">
                <a:moveTo>
                  <a:pt x="493294" y="53288"/>
                </a:moveTo>
                <a:lnTo>
                  <a:pt x="489803" y="53288"/>
                </a:lnTo>
                <a:lnTo>
                  <a:pt x="478967" y="53922"/>
                </a:lnTo>
                <a:lnTo>
                  <a:pt x="447219" y="76641"/>
                </a:lnTo>
                <a:lnTo>
                  <a:pt x="445264" y="85113"/>
                </a:lnTo>
                <a:lnTo>
                  <a:pt x="445167" y="85533"/>
                </a:lnTo>
                <a:lnTo>
                  <a:pt x="444483" y="95951"/>
                </a:lnTo>
                <a:lnTo>
                  <a:pt x="444483" y="143900"/>
                </a:lnTo>
                <a:lnTo>
                  <a:pt x="461775" y="180845"/>
                </a:lnTo>
                <a:lnTo>
                  <a:pt x="489803" y="186510"/>
                </a:lnTo>
                <a:lnTo>
                  <a:pt x="493294" y="186510"/>
                </a:lnTo>
                <a:lnTo>
                  <a:pt x="532293" y="170574"/>
                </a:lnTo>
                <a:lnTo>
                  <a:pt x="534209" y="166526"/>
                </a:lnTo>
                <a:lnTo>
                  <a:pt x="480549" y="166526"/>
                </a:lnTo>
                <a:lnTo>
                  <a:pt x="475578" y="165046"/>
                </a:lnTo>
                <a:lnTo>
                  <a:pt x="472193" y="162033"/>
                </a:lnTo>
                <a:lnTo>
                  <a:pt x="468862" y="159019"/>
                </a:lnTo>
                <a:lnTo>
                  <a:pt x="467169" y="154737"/>
                </a:lnTo>
                <a:lnTo>
                  <a:pt x="467169" y="85113"/>
                </a:lnTo>
                <a:lnTo>
                  <a:pt x="468862" y="80831"/>
                </a:lnTo>
                <a:lnTo>
                  <a:pt x="472193" y="77818"/>
                </a:lnTo>
                <a:lnTo>
                  <a:pt x="475578" y="74804"/>
                </a:lnTo>
                <a:lnTo>
                  <a:pt x="480549" y="73271"/>
                </a:lnTo>
                <a:lnTo>
                  <a:pt x="534183" y="73271"/>
                </a:lnTo>
                <a:lnTo>
                  <a:pt x="532293" y="69277"/>
                </a:lnTo>
                <a:lnTo>
                  <a:pt x="527403" y="63438"/>
                </a:lnTo>
                <a:lnTo>
                  <a:pt x="521166" y="58998"/>
                </a:lnTo>
                <a:lnTo>
                  <a:pt x="513403" y="55826"/>
                </a:lnTo>
                <a:lnTo>
                  <a:pt x="504112" y="53922"/>
                </a:lnTo>
                <a:lnTo>
                  <a:pt x="493294" y="53288"/>
                </a:lnTo>
                <a:close/>
              </a:path>
              <a:path w="1163320" h="232410" extrusionOk="0">
                <a:moveTo>
                  <a:pt x="534183" y="73271"/>
                </a:moveTo>
                <a:lnTo>
                  <a:pt x="502495" y="73271"/>
                </a:lnTo>
                <a:lnTo>
                  <a:pt x="507466" y="74804"/>
                </a:lnTo>
                <a:lnTo>
                  <a:pt x="514235" y="80831"/>
                </a:lnTo>
                <a:lnTo>
                  <a:pt x="515928" y="85113"/>
                </a:lnTo>
                <a:lnTo>
                  <a:pt x="515928" y="154737"/>
                </a:lnTo>
                <a:lnTo>
                  <a:pt x="514235" y="159019"/>
                </a:lnTo>
                <a:lnTo>
                  <a:pt x="507466" y="165046"/>
                </a:lnTo>
                <a:lnTo>
                  <a:pt x="502495" y="166526"/>
                </a:lnTo>
                <a:lnTo>
                  <a:pt x="534209" y="166526"/>
                </a:lnTo>
                <a:lnTo>
                  <a:pt x="535779" y="163209"/>
                </a:lnTo>
                <a:lnTo>
                  <a:pt x="537768" y="154737"/>
                </a:lnTo>
                <a:lnTo>
                  <a:pt x="537867" y="154318"/>
                </a:lnTo>
                <a:lnTo>
                  <a:pt x="538562" y="143900"/>
                </a:lnTo>
                <a:lnTo>
                  <a:pt x="538562" y="95951"/>
                </a:lnTo>
                <a:lnTo>
                  <a:pt x="537867" y="85533"/>
                </a:lnTo>
                <a:lnTo>
                  <a:pt x="535779" y="76641"/>
                </a:lnTo>
                <a:lnTo>
                  <a:pt x="534183" y="73271"/>
                </a:lnTo>
                <a:close/>
              </a:path>
              <a:path w="1163320" h="232410" extrusionOk="0">
                <a:moveTo>
                  <a:pt x="599906" y="53288"/>
                </a:moveTo>
                <a:lnTo>
                  <a:pt x="578594" y="53288"/>
                </a:lnTo>
                <a:lnTo>
                  <a:pt x="578594" y="186510"/>
                </a:lnTo>
                <a:lnTo>
                  <a:pt x="601281" y="186510"/>
                </a:lnTo>
                <a:lnTo>
                  <a:pt x="601281" y="88232"/>
                </a:lnTo>
                <a:lnTo>
                  <a:pt x="602656" y="84373"/>
                </a:lnTo>
                <a:lnTo>
                  <a:pt x="605512" y="80514"/>
                </a:lnTo>
                <a:lnTo>
                  <a:pt x="608368" y="76602"/>
                </a:lnTo>
                <a:lnTo>
                  <a:pt x="612704" y="74646"/>
                </a:lnTo>
                <a:lnTo>
                  <a:pt x="640679" y="74646"/>
                </a:lnTo>
                <a:lnTo>
                  <a:pt x="640679" y="60531"/>
                </a:lnTo>
                <a:lnTo>
                  <a:pt x="599906" y="60531"/>
                </a:lnTo>
                <a:lnTo>
                  <a:pt x="599906" y="53288"/>
                </a:lnTo>
                <a:close/>
              </a:path>
              <a:path w="1163320" h="232410" extrusionOk="0">
                <a:moveTo>
                  <a:pt x="640679" y="53288"/>
                </a:moveTo>
                <a:lnTo>
                  <a:pt x="612915" y="53288"/>
                </a:lnTo>
                <a:lnTo>
                  <a:pt x="605776" y="55720"/>
                </a:lnTo>
                <a:lnTo>
                  <a:pt x="599906" y="60531"/>
                </a:lnTo>
                <a:lnTo>
                  <a:pt x="640679" y="60531"/>
                </a:lnTo>
                <a:lnTo>
                  <a:pt x="640679" y="53288"/>
                </a:lnTo>
                <a:close/>
              </a:path>
              <a:path w="1163320" h="232410" extrusionOk="0">
                <a:moveTo>
                  <a:pt x="700702" y="53288"/>
                </a:moveTo>
                <a:lnTo>
                  <a:pt x="667385" y="53288"/>
                </a:lnTo>
                <a:lnTo>
                  <a:pt x="667385" y="73271"/>
                </a:lnTo>
                <a:lnTo>
                  <a:pt x="709956" y="73271"/>
                </a:lnTo>
                <a:lnTo>
                  <a:pt x="714927" y="74804"/>
                </a:lnTo>
                <a:lnTo>
                  <a:pt x="721696" y="80831"/>
                </a:lnTo>
                <a:lnTo>
                  <a:pt x="723336" y="85113"/>
                </a:lnTo>
                <a:lnTo>
                  <a:pt x="723336" y="103933"/>
                </a:lnTo>
                <a:lnTo>
                  <a:pt x="695625" y="103933"/>
                </a:lnTo>
                <a:lnTo>
                  <a:pt x="678611" y="106511"/>
                </a:lnTo>
                <a:lnTo>
                  <a:pt x="666446" y="114249"/>
                </a:lnTo>
                <a:lnTo>
                  <a:pt x="659140" y="127150"/>
                </a:lnTo>
                <a:lnTo>
                  <a:pt x="656703" y="145221"/>
                </a:lnTo>
                <a:lnTo>
                  <a:pt x="656703" y="150561"/>
                </a:lnTo>
                <a:lnTo>
                  <a:pt x="657114" y="157116"/>
                </a:lnTo>
                <a:lnTo>
                  <a:pt x="657160" y="157856"/>
                </a:lnTo>
                <a:lnTo>
                  <a:pt x="657276" y="159711"/>
                </a:lnTo>
                <a:lnTo>
                  <a:pt x="658956" y="167266"/>
                </a:lnTo>
                <a:lnTo>
                  <a:pt x="658990" y="167418"/>
                </a:lnTo>
                <a:lnTo>
                  <a:pt x="661834" y="173689"/>
                </a:lnTo>
                <a:lnTo>
                  <a:pt x="695360" y="186510"/>
                </a:lnTo>
                <a:lnTo>
                  <a:pt x="720533" y="186510"/>
                </a:lnTo>
                <a:lnTo>
                  <a:pt x="725927" y="183866"/>
                </a:lnTo>
                <a:lnTo>
                  <a:pt x="729999" y="178527"/>
                </a:lnTo>
                <a:lnTo>
                  <a:pt x="759349" y="178527"/>
                </a:lnTo>
                <a:lnTo>
                  <a:pt x="759349" y="167901"/>
                </a:lnTo>
                <a:lnTo>
                  <a:pt x="754537" y="167901"/>
                </a:lnTo>
                <a:lnTo>
                  <a:pt x="751099" y="167266"/>
                </a:lnTo>
                <a:lnTo>
                  <a:pt x="749834" y="166526"/>
                </a:lnTo>
                <a:lnTo>
                  <a:pt x="688115" y="166526"/>
                </a:lnTo>
                <a:lnTo>
                  <a:pt x="684731" y="165469"/>
                </a:lnTo>
                <a:lnTo>
                  <a:pt x="682563" y="163354"/>
                </a:lnTo>
                <a:lnTo>
                  <a:pt x="680447" y="161240"/>
                </a:lnTo>
                <a:lnTo>
                  <a:pt x="679390" y="157856"/>
                </a:lnTo>
                <a:lnTo>
                  <a:pt x="679390" y="135283"/>
                </a:lnTo>
                <a:lnTo>
                  <a:pt x="680870" y="131476"/>
                </a:lnTo>
                <a:lnTo>
                  <a:pt x="683938" y="128463"/>
                </a:lnTo>
                <a:lnTo>
                  <a:pt x="686952" y="125450"/>
                </a:lnTo>
                <a:lnTo>
                  <a:pt x="690760" y="123917"/>
                </a:lnTo>
                <a:lnTo>
                  <a:pt x="746022" y="123917"/>
                </a:lnTo>
                <a:lnTo>
                  <a:pt x="746022" y="95951"/>
                </a:lnTo>
                <a:lnTo>
                  <a:pt x="728574" y="58998"/>
                </a:lnTo>
                <a:lnTo>
                  <a:pt x="711519" y="53922"/>
                </a:lnTo>
                <a:lnTo>
                  <a:pt x="700702" y="53288"/>
                </a:lnTo>
                <a:close/>
              </a:path>
              <a:path w="1163320" h="232410" extrusionOk="0">
                <a:moveTo>
                  <a:pt x="759349" y="178527"/>
                </a:moveTo>
                <a:lnTo>
                  <a:pt x="729999" y="178527"/>
                </a:lnTo>
                <a:lnTo>
                  <a:pt x="731956" y="181011"/>
                </a:lnTo>
                <a:lnTo>
                  <a:pt x="734282" y="182968"/>
                </a:lnTo>
                <a:lnTo>
                  <a:pt x="737226" y="184520"/>
                </a:lnTo>
                <a:lnTo>
                  <a:pt x="739782" y="185822"/>
                </a:lnTo>
                <a:lnTo>
                  <a:pt x="742374" y="186510"/>
                </a:lnTo>
                <a:lnTo>
                  <a:pt x="759349" y="186510"/>
                </a:lnTo>
                <a:lnTo>
                  <a:pt x="759349" y="178527"/>
                </a:lnTo>
                <a:close/>
              </a:path>
              <a:path w="1163320" h="232410" extrusionOk="0">
                <a:moveTo>
                  <a:pt x="746022" y="123917"/>
                </a:moveTo>
                <a:lnTo>
                  <a:pt x="723336" y="123917"/>
                </a:lnTo>
                <a:lnTo>
                  <a:pt x="723336" y="157116"/>
                </a:lnTo>
                <a:lnTo>
                  <a:pt x="722648" y="160341"/>
                </a:lnTo>
                <a:lnTo>
                  <a:pt x="719792" y="165310"/>
                </a:lnTo>
                <a:lnTo>
                  <a:pt x="716408" y="166526"/>
                </a:lnTo>
                <a:lnTo>
                  <a:pt x="749834" y="166526"/>
                </a:lnTo>
                <a:lnTo>
                  <a:pt x="748931" y="165998"/>
                </a:lnTo>
                <a:lnTo>
                  <a:pt x="746974" y="164570"/>
                </a:lnTo>
                <a:lnTo>
                  <a:pt x="746022" y="162561"/>
                </a:lnTo>
                <a:lnTo>
                  <a:pt x="746022" y="123917"/>
                </a:lnTo>
                <a:close/>
              </a:path>
              <a:path w="1163320" h="232410" extrusionOk="0">
                <a:moveTo>
                  <a:pt x="815247" y="73271"/>
                </a:moveTo>
                <a:lnTo>
                  <a:pt x="792560" y="73271"/>
                </a:lnTo>
                <a:lnTo>
                  <a:pt x="792560" y="164147"/>
                </a:lnTo>
                <a:lnTo>
                  <a:pt x="794992" y="171866"/>
                </a:lnTo>
                <a:lnTo>
                  <a:pt x="799805" y="177734"/>
                </a:lnTo>
                <a:lnTo>
                  <a:pt x="804564" y="183602"/>
                </a:lnTo>
                <a:lnTo>
                  <a:pt x="811492" y="186510"/>
                </a:lnTo>
                <a:lnTo>
                  <a:pt x="846130" y="186510"/>
                </a:lnTo>
                <a:lnTo>
                  <a:pt x="846130" y="166526"/>
                </a:lnTo>
                <a:lnTo>
                  <a:pt x="823126" y="166526"/>
                </a:lnTo>
                <a:lnTo>
                  <a:pt x="820112" y="165733"/>
                </a:lnTo>
                <a:lnTo>
                  <a:pt x="816198" y="162561"/>
                </a:lnTo>
                <a:lnTo>
                  <a:pt x="815247" y="159812"/>
                </a:lnTo>
                <a:lnTo>
                  <a:pt x="815247" y="73271"/>
                </a:lnTo>
                <a:close/>
              </a:path>
              <a:path w="1163320" h="232410" extrusionOk="0">
                <a:moveTo>
                  <a:pt x="846130" y="53288"/>
                </a:moveTo>
                <a:lnTo>
                  <a:pt x="775267" y="53288"/>
                </a:lnTo>
                <a:lnTo>
                  <a:pt x="775267" y="73271"/>
                </a:lnTo>
                <a:lnTo>
                  <a:pt x="846130" y="73271"/>
                </a:lnTo>
                <a:lnTo>
                  <a:pt x="846130" y="53288"/>
                </a:lnTo>
                <a:close/>
              </a:path>
              <a:path w="1163320" h="232410" extrusionOk="0">
                <a:moveTo>
                  <a:pt x="815247" y="21357"/>
                </a:moveTo>
                <a:lnTo>
                  <a:pt x="792560" y="21357"/>
                </a:lnTo>
                <a:lnTo>
                  <a:pt x="792560" y="53288"/>
                </a:lnTo>
                <a:lnTo>
                  <a:pt x="815247" y="53288"/>
                </a:lnTo>
                <a:lnTo>
                  <a:pt x="815247" y="21357"/>
                </a:lnTo>
                <a:close/>
              </a:path>
              <a:path w="1163320" h="232410" extrusionOk="0">
                <a:moveTo>
                  <a:pt x="898009" y="0"/>
                </a:moveTo>
                <a:lnTo>
                  <a:pt x="872678" y="0"/>
                </a:lnTo>
                <a:lnTo>
                  <a:pt x="872678" y="24001"/>
                </a:lnTo>
                <a:lnTo>
                  <a:pt x="898009" y="24001"/>
                </a:lnTo>
                <a:lnTo>
                  <a:pt x="898009" y="0"/>
                </a:lnTo>
                <a:close/>
              </a:path>
              <a:path w="1163320" h="232410" extrusionOk="0">
                <a:moveTo>
                  <a:pt x="896687" y="53288"/>
                </a:moveTo>
                <a:lnTo>
                  <a:pt x="874000" y="53288"/>
                </a:lnTo>
                <a:lnTo>
                  <a:pt x="874000" y="186510"/>
                </a:lnTo>
                <a:lnTo>
                  <a:pt x="896687" y="186510"/>
                </a:lnTo>
                <a:lnTo>
                  <a:pt x="896687" y="53288"/>
                </a:lnTo>
                <a:close/>
              </a:path>
              <a:path w="1163320" h="232410" extrusionOk="0">
                <a:moveTo>
                  <a:pt x="985477" y="53288"/>
                </a:moveTo>
                <a:lnTo>
                  <a:pt x="981987" y="53288"/>
                </a:lnTo>
                <a:lnTo>
                  <a:pt x="971150" y="53922"/>
                </a:lnTo>
                <a:lnTo>
                  <a:pt x="939403" y="76641"/>
                </a:lnTo>
                <a:lnTo>
                  <a:pt x="937447" y="85113"/>
                </a:lnTo>
                <a:lnTo>
                  <a:pt x="937350" y="85533"/>
                </a:lnTo>
                <a:lnTo>
                  <a:pt x="936666" y="95951"/>
                </a:lnTo>
                <a:lnTo>
                  <a:pt x="936666" y="143900"/>
                </a:lnTo>
                <a:lnTo>
                  <a:pt x="953958" y="180845"/>
                </a:lnTo>
                <a:lnTo>
                  <a:pt x="981987" y="186510"/>
                </a:lnTo>
                <a:lnTo>
                  <a:pt x="985477" y="186510"/>
                </a:lnTo>
                <a:lnTo>
                  <a:pt x="1024485" y="170574"/>
                </a:lnTo>
                <a:lnTo>
                  <a:pt x="1026410" y="166526"/>
                </a:lnTo>
                <a:lnTo>
                  <a:pt x="972733" y="166526"/>
                </a:lnTo>
                <a:lnTo>
                  <a:pt x="967762" y="165046"/>
                </a:lnTo>
                <a:lnTo>
                  <a:pt x="964430" y="162033"/>
                </a:lnTo>
                <a:lnTo>
                  <a:pt x="961045" y="159019"/>
                </a:lnTo>
                <a:lnTo>
                  <a:pt x="959353" y="154737"/>
                </a:lnTo>
                <a:lnTo>
                  <a:pt x="959353" y="85113"/>
                </a:lnTo>
                <a:lnTo>
                  <a:pt x="961045" y="80831"/>
                </a:lnTo>
                <a:lnTo>
                  <a:pt x="964430" y="77818"/>
                </a:lnTo>
                <a:lnTo>
                  <a:pt x="967762" y="74804"/>
                </a:lnTo>
                <a:lnTo>
                  <a:pt x="972733" y="73271"/>
                </a:lnTo>
                <a:lnTo>
                  <a:pt x="1026385" y="73271"/>
                </a:lnTo>
                <a:lnTo>
                  <a:pt x="1024485" y="69277"/>
                </a:lnTo>
                <a:lnTo>
                  <a:pt x="1019587" y="63438"/>
                </a:lnTo>
                <a:lnTo>
                  <a:pt x="1013350" y="58998"/>
                </a:lnTo>
                <a:lnTo>
                  <a:pt x="1005586" y="55826"/>
                </a:lnTo>
                <a:lnTo>
                  <a:pt x="996295" y="53922"/>
                </a:lnTo>
                <a:lnTo>
                  <a:pt x="985477" y="53288"/>
                </a:lnTo>
                <a:close/>
              </a:path>
              <a:path w="1163320" h="232410" extrusionOk="0">
                <a:moveTo>
                  <a:pt x="1026385" y="73271"/>
                </a:moveTo>
                <a:lnTo>
                  <a:pt x="994679" y="73271"/>
                </a:lnTo>
                <a:lnTo>
                  <a:pt x="999703" y="74804"/>
                </a:lnTo>
                <a:lnTo>
                  <a:pt x="1003035" y="77818"/>
                </a:lnTo>
                <a:lnTo>
                  <a:pt x="1006419" y="80831"/>
                </a:lnTo>
                <a:lnTo>
                  <a:pt x="1008111" y="85113"/>
                </a:lnTo>
                <a:lnTo>
                  <a:pt x="1008111" y="154737"/>
                </a:lnTo>
                <a:lnTo>
                  <a:pt x="1006419" y="159019"/>
                </a:lnTo>
                <a:lnTo>
                  <a:pt x="1003035" y="162033"/>
                </a:lnTo>
                <a:lnTo>
                  <a:pt x="999703" y="165046"/>
                </a:lnTo>
                <a:lnTo>
                  <a:pt x="994679" y="166526"/>
                </a:lnTo>
                <a:lnTo>
                  <a:pt x="1026410" y="166526"/>
                </a:lnTo>
                <a:lnTo>
                  <a:pt x="1027989" y="163209"/>
                </a:lnTo>
                <a:lnTo>
                  <a:pt x="1029996" y="154737"/>
                </a:lnTo>
                <a:lnTo>
                  <a:pt x="1030095" y="154318"/>
                </a:lnTo>
                <a:lnTo>
                  <a:pt x="1030798" y="143900"/>
                </a:lnTo>
                <a:lnTo>
                  <a:pt x="1030798" y="95951"/>
                </a:lnTo>
                <a:lnTo>
                  <a:pt x="1030095" y="85533"/>
                </a:lnTo>
                <a:lnTo>
                  <a:pt x="1027989" y="76641"/>
                </a:lnTo>
                <a:lnTo>
                  <a:pt x="1026385" y="73271"/>
                </a:lnTo>
                <a:close/>
              </a:path>
              <a:path w="1163320" h="232410" extrusionOk="0">
                <a:moveTo>
                  <a:pt x="1092143" y="53288"/>
                </a:moveTo>
                <a:lnTo>
                  <a:pt x="1070778" y="53288"/>
                </a:lnTo>
                <a:lnTo>
                  <a:pt x="1070778" y="186510"/>
                </a:lnTo>
                <a:lnTo>
                  <a:pt x="1093465" y="186510"/>
                </a:lnTo>
                <a:lnTo>
                  <a:pt x="1093465" y="84373"/>
                </a:lnTo>
                <a:lnTo>
                  <a:pt x="1094893" y="81095"/>
                </a:lnTo>
                <a:lnTo>
                  <a:pt x="1097696" y="78082"/>
                </a:lnTo>
                <a:lnTo>
                  <a:pt x="1100551" y="74910"/>
                </a:lnTo>
                <a:lnTo>
                  <a:pt x="1104888" y="73271"/>
                </a:lnTo>
                <a:lnTo>
                  <a:pt x="1158829" y="73271"/>
                </a:lnTo>
                <a:lnTo>
                  <a:pt x="1157027" y="69277"/>
                </a:lnTo>
                <a:lnTo>
                  <a:pt x="1152377" y="63438"/>
                </a:lnTo>
                <a:lnTo>
                  <a:pt x="1147391" y="59685"/>
                </a:lnTo>
                <a:lnTo>
                  <a:pt x="1092143" y="59685"/>
                </a:lnTo>
                <a:lnTo>
                  <a:pt x="1092143" y="53288"/>
                </a:lnTo>
                <a:close/>
              </a:path>
              <a:path w="1163320" h="232410" extrusionOk="0">
                <a:moveTo>
                  <a:pt x="1158829" y="73271"/>
                </a:moveTo>
                <a:lnTo>
                  <a:pt x="1128368" y="73271"/>
                </a:lnTo>
                <a:lnTo>
                  <a:pt x="1132546" y="74910"/>
                </a:lnTo>
                <a:lnTo>
                  <a:pt x="1135560" y="78082"/>
                </a:lnTo>
                <a:lnTo>
                  <a:pt x="1138786" y="81095"/>
                </a:lnTo>
                <a:lnTo>
                  <a:pt x="1140372" y="85272"/>
                </a:lnTo>
                <a:lnTo>
                  <a:pt x="1140372" y="186510"/>
                </a:lnTo>
                <a:lnTo>
                  <a:pt x="1163006" y="186510"/>
                </a:lnTo>
                <a:lnTo>
                  <a:pt x="1163006" y="95951"/>
                </a:lnTo>
                <a:lnTo>
                  <a:pt x="1162342" y="85533"/>
                </a:lnTo>
                <a:lnTo>
                  <a:pt x="1160349" y="76641"/>
                </a:lnTo>
                <a:lnTo>
                  <a:pt x="1158829" y="73271"/>
                </a:lnTo>
                <a:close/>
              </a:path>
              <a:path w="1163320" h="232410" extrusionOk="0">
                <a:moveTo>
                  <a:pt x="1120382" y="53288"/>
                </a:moveTo>
                <a:lnTo>
                  <a:pt x="1104729" y="53288"/>
                </a:lnTo>
                <a:lnTo>
                  <a:pt x="1097643" y="55456"/>
                </a:lnTo>
                <a:lnTo>
                  <a:pt x="1092143" y="59685"/>
                </a:lnTo>
                <a:lnTo>
                  <a:pt x="1147391" y="59685"/>
                </a:lnTo>
                <a:lnTo>
                  <a:pt x="1146478" y="58998"/>
                </a:lnTo>
                <a:lnTo>
                  <a:pt x="1139176" y="55826"/>
                </a:lnTo>
                <a:lnTo>
                  <a:pt x="1130476" y="53922"/>
                </a:lnTo>
                <a:lnTo>
                  <a:pt x="1120382" y="532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2622846" y="4287563"/>
            <a:ext cx="852169" cy="232410"/>
          </a:xfrm>
          <a:custGeom>
            <a:avLst/>
            <a:gdLst/>
            <a:ahLst/>
            <a:cxnLst/>
            <a:rect l="l" t="t" r="r" b="b"/>
            <a:pathLst>
              <a:path w="852170" h="232410" extrusionOk="0">
                <a:moveTo>
                  <a:pt x="37547" y="0"/>
                </a:moveTo>
                <a:lnTo>
                  <a:pt x="0" y="0"/>
                </a:lnTo>
                <a:lnTo>
                  <a:pt x="0" y="186510"/>
                </a:lnTo>
                <a:lnTo>
                  <a:pt x="21311" y="186510"/>
                </a:lnTo>
                <a:lnTo>
                  <a:pt x="21311" y="19190"/>
                </a:lnTo>
                <a:lnTo>
                  <a:pt x="42431" y="19190"/>
                </a:lnTo>
                <a:lnTo>
                  <a:pt x="37547" y="0"/>
                </a:lnTo>
                <a:close/>
              </a:path>
              <a:path w="852170" h="232410" extrusionOk="0">
                <a:moveTo>
                  <a:pt x="122583" y="19190"/>
                </a:moveTo>
                <a:lnTo>
                  <a:pt x="100478" y="19190"/>
                </a:lnTo>
                <a:lnTo>
                  <a:pt x="100478" y="186510"/>
                </a:lnTo>
                <a:lnTo>
                  <a:pt x="122583" y="186510"/>
                </a:lnTo>
                <a:lnTo>
                  <a:pt x="122583" y="19190"/>
                </a:lnTo>
                <a:close/>
              </a:path>
              <a:path w="852170" h="232410" extrusionOk="0">
                <a:moveTo>
                  <a:pt x="42431" y="19190"/>
                </a:moveTo>
                <a:lnTo>
                  <a:pt x="21311" y="19190"/>
                </a:lnTo>
                <a:lnTo>
                  <a:pt x="49815" y="123864"/>
                </a:lnTo>
                <a:lnTo>
                  <a:pt x="71921" y="123864"/>
                </a:lnTo>
                <a:lnTo>
                  <a:pt x="79694" y="95369"/>
                </a:lnTo>
                <a:lnTo>
                  <a:pt x="61820" y="95369"/>
                </a:lnTo>
                <a:lnTo>
                  <a:pt x="42431" y="19190"/>
                </a:lnTo>
                <a:close/>
              </a:path>
              <a:path w="852170" h="232410" extrusionOk="0">
                <a:moveTo>
                  <a:pt x="122583" y="0"/>
                </a:moveTo>
                <a:lnTo>
                  <a:pt x="85829" y="0"/>
                </a:lnTo>
                <a:lnTo>
                  <a:pt x="61820" y="95369"/>
                </a:lnTo>
                <a:lnTo>
                  <a:pt x="79694" y="95369"/>
                </a:lnTo>
                <a:lnTo>
                  <a:pt x="100478" y="19190"/>
                </a:lnTo>
                <a:lnTo>
                  <a:pt x="122583" y="19190"/>
                </a:lnTo>
                <a:lnTo>
                  <a:pt x="122583" y="0"/>
                </a:lnTo>
                <a:close/>
              </a:path>
              <a:path w="852170" h="232410" extrusionOk="0">
                <a:moveTo>
                  <a:pt x="201167" y="53288"/>
                </a:moveTo>
                <a:lnTo>
                  <a:pt x="167851" y="53288"/>
                </a:lnTo>
                <a:lnTo>
                  <a:pt x="167851" y="73271"/>
                </a:lnTo>
                <a:lnTo>
                  <a:pt x="210422" y="73271"/>
                </a:lnTo>
                <a:lnTo>
                  <a:pt x="215393" y="74752"/>
                </a:lnTo>
                <a:lnTo>
                  <a:pt x="218777" y="77765"/>
                </a:lnTo>
                <a:lnTo>
                  <a:pt x="222162" y="80831"/>
                </a:lnTo>
                <a:lnTo>
                  <a:pt x="223854" y="85060"/>
                </a:lnTo>
                <a:lnTo>
                  <a:pt x="223854" y="103881"/>
                </a:lnTo>
                <a:lnTo>
                  <a:pt x="196143" y="103881"/>
                </a:lnTo>
                <a:lnTo>
                  <a:pt x="179107" y="106467"/>
                </a:lnTo>
                <a:lnTo>
                  <a:pt x="166945" y="114222"/>
                </a:lnTo>
                <a:lnTo>
                  <a:pt x="159651" y="127142"/>
                </a:lnTo>
                <a:lnTo>
                  <a:pt x="157221" y="145221"/>
                </a:lnTo>
                <a:lnTo>
                  <a:pt x="157221" y="150508"/>
                </a:lnTo>
                <a:lnTo>
                  <a:pt x="157629" y="157116"/>
                </a:lnTo>
                <a:lnTo>
                  <a:pt x="157672" y="157803"/>
                </a:lnTo>
                <a:lnTo>
                  <a:pt x="157786" y="159659"/>
                </a:lnTo>
                <a:lnTo>
                  <a:pt x="186395" y="186006"/>
                </a:lnTo>
                <a:lnTo>
                  <a:pt x="195826" y="186510"/>
                </a:lnTo>
                <a:lnTo>
                  <a:pt x="220998" y="186510"/>
                </a:lnTo>
                <a:lnTo>
                  <a:pt x="226392" y="183813"/>
                </a:lnTo>
                <a:lnTo>
                  <a:pt x="230517" y="178527"/>
                </a:lnTo>
                <a:lnTo>
                  <a:pt x="259815" y="178527"/>
                </a:lnTo>
                <a:lnTo>
                  <a:pt x="259815" y="167848"/>
                </a:lnTo>
                <a:lnTo>
                  <a:pt x="255002" y="167848"/>
                </a:lnTo>
                <a:lnTo>
                  <a:pt x="251565" y="167214"/>
                </a:lnTo>
                <a:lnTo>
                  <a:pt x="250369" y="166526"/>
                </a:lnTo>
                <a:lnTo>
                  <a:pt x="188581" y="166526"/>
                </a:lnTo>
                <a:lnTo>
                  <a:pt x="185196" y="165469"/>
                </a:lnTo>
                <a:lnTo>
                  <a:pt x="183081" y="163301"/>
                </a:lnTo>
                <a:lnTo>
                  <a:pt x="180913" y="161187"/>
                </a:lnTo>
                <a:lnTo>
                  <a:pt x="179855" y="157803"/>
                </a:lnTo>
                <a:lnTo>
                  <a:pt x="179855" y="135230"/>
                </a:lnTo>
                <a:lnTo>
                  <a:pt x="181389" y="131424"/>
                </a:lnTo>
                <a:lnTo>
                  <a:pt x="187417" y="125397"/>
                </a:lnTo>
                <a:lnTo>
                  <a:pt x="191225" y="123864"/>
                </a:lnTo>
                <a:lnTo>
                  <a:pt x="246488" y="123864"/>
                </a:lnTo>
                <a:lnTo>
                  <a:pt x="246488" y="95898"/>
                </a:lnTo>
                <a:lnTo>
                  <a:pt x="229070" y="58975"/>
                </a:lnTo>
                <a:lnTo>
                  <a:pt x="212015" y="53922"/>
                </a:lnTo>
                <a:lnTo>
                  <a:pt x="201167" y="53288"/>
                </a:lnTo>
                <a:close/>
              </a:path>
              <a:path w="852170" h="232410" extrusionOk="0">
                <a:moveTo>
                  <a:pt x="259815" y="178527"/>
                </a:moveTo>
                <a:lnTo>
                  <a:pt x="230517" y="178527"/>
                </a:lnTo>
                <a:lnTo>
                  <a:pt x="232474" y="181011"/>
                </a:lnTo>
                <a:lnTo>
                  <a:pt x="234748" y="182968"/>
                </a:lnTo>
                <a:lnTo>
                  <a:pt x="240248" y="185769"/>
                </a:lnTo>
                <a:lnTo>
                  <a:pt x="242839" y="186510"/>
                </a:lnTo>
                <a:lnTo>
                  <a:pt x="259815" y="186510"/>
                </a:lnTo>
                <a:lnTo>
                  <a:pt x="259815" y="178527"/>
                </a:lnTo>
                <a:close/>
              </a:path>
              <a:path w="852170" h="232410" extrusionOk="0">
                <a:moveTo>
                  <a:pt x="246488" y="123864"/>
                </a:moveTo>
                <a:lnTo>
                  <a:pt x="223854" y="123864"/>
                </a:lnTo>
                <a:lnTo>
                  <a:pt x="223854" y="157116"/>
                </a:lnTo>
                <a:lnTo>
                  <a:pt x="223114" y="160288"/>
                </a:lnTo>
                <a:lnTo>
                  <a:pt x="220258" y="165258"/>
                </a:lnTo>
                <a:lnTo>
                  <a:pt x="216926" y="166526"/>
                </a:lnTo>
                <a:lnTo>
                  <a:pt x="250369" y="166526"/>
                </a:lnTo>
                <a:lnTo>
                  <a:pt x="249449" y="165998"/>
                </a:lnTo>
                <a:lnTo>
                  <a:pt x="247493" y="164570"/>
                </a:lnTo>
                <a:lnTo>
                  <a:pt x="246488" y="162509"/>
                </a:lnTo>
                <a:lnTo>
                  <a:pt x="246488" y="123864"/>
                </a:lnTo>
                <a:close/>
              </a:path>
              <a:path w="852170" h="232410" extrusionOk="0">
                <a:moveTo>
                  <a:pt x="313068" y="53288"/>
                </a:moveTo>
                <a:lnTo>
                  <a:pt x="291756" y="53288"/>
                </a:lnTo>
                <a:lnTo>
                  <a:pt x="291756" y="231815"/>
                </a:lnTo>
                <a:lnTo>
                  <a:pt x="314390" y="231815"/>
                </a:lnTo>
                <a:lnTo>
                  <a:pt x="314390" y="186510"/>
                </a:lnTo>
                <a:lnTo>
                  <a:pt x="338663" y="186510"/>
                </a:lnTo>
                <a:lnTo>
                  <a:pt x="377662" y="170551"/>
                </a:lnTo>
                <a:lnTo>
                  <a:pt x="379570" y="166526"/>
                </a:lnTo>
                <a:lnTo>
                  <a:pt x="314390" y="166526"/>
                </a:lnTo>
                <a:lnTo>
                  <a:pt x="314390" y="84373"/>
                </a:lnTo>
                <a:lnTo>
                  <a:pt x="315818" y="81095"/>
                </a:lnTo>
                <a:lnTo>
                  <a:pt x="318674" y="78029"/>
                </a:lnTo>
                <a:lnTo>
                  <a:pt x="321476" y="74857"/>
                </a:lnTo>
                <a:lnTo>
                  <a:pt x="325866" y="73271"/>
                </a:lnTo>
                <a:lnTo>
                  <a:pt x="379737" y="73271"/>
                </a:lnTo>
                <a:lnTo>
                  <a:pt x="377818" y="69135"/>
                </a:lnTo>
                <a:lnTo>
                  <a:pt x="373037" y="63385"/>
                </a:lnTo>
                <a:lnTo>
                  <a:pt x="367788" y="59685"/>
                </a:lnTo>
                <a:lnTo>
                  <a:pt x="313068" y="59685"/>
                </a:lnTo>
                <a:lnTo>
                  <a:pt x="313068" y="53288"/>
                </a:lnTo>
                <a:close/>
              </a:path>
              <a:path w="852170" h="232410" extrusionOk="0">
                <a:moveTo>
                  <a:pt x="379737" y="73271"/>
                </a:moveTo>
                <a:lnTo>
                  <a:pt x="347865" y="73271"/>
                </a:lnTo>
                <a:lnTo>
                  <a:pt x="353191" y="74857"/>
                </a:lnTo>
                <a:lnTo>
                  <a:pt x="352955" y="74857"/>
                </a:lnTo>
                <a:lnTo>
                  <a:pt x="356221" y="77765"/>
                </a:lnTo>
                <a:lnTo>
                  <a:pt x="359605" y="80831"/>
                </a:lnTo>
                <a:lnTo>
                  <a:pt x="361297" y="85060"/>
                </a:lnTo>
                <a:lnTo>
                  <a:pt x="361297" y="154684"/>
                </a:lnTo>
                <a:lnTo>
                  <a:pt x="359605" y="158967"/>
                </a:lnTo>
                <a:lnTo>
                  <a:pt x="352836" y="164993"/>
                </a:lnTo>
                <a:lnTo>
                  <a:pt x="347865" y="166526"/>
                </a:lnTo>
                <a:lnTo>
                  <a:pt x="379570" y="166526"/>
                </a:lnTo>
                <a:lnTo>
                  <a:pt x="381148" y="163196"/>
                </a:lnTo>
                <a:lnTo>
                  <a:pt x="383145" y="154684"/>
                </a:lnTo>
                <a:lnTo>
                  <a:pt x="383236" y="154295"/>
                </a:lnTo>
                <a:lnTo>
                  <a:pt x="383931" y="143847"/>
                </a:lnTo>
                <a:lnTo>
                  <a:pt x="383931" y="95898"/>
                </a:lnTo>
                <a:lnTo>
                  <a:pt x="383255" y="85391"/>
                </a:lnTo>
                <a:lnTo>
                  <a:pt x="381221" y="76470"/>
                </a:lnTo>
                <a:lnTo>
                  <a:pt x="379737" y="73271"/>
                </a:lnTo>
                <a:close/>
              </a:path>
              <a:path w="852170" h="232410" extrusionOk="0">
                <a:moveTo>
                  <a:pt x="338663" y="53288"/>
                </a:moveTo>
                <a:lnTo>
                  <a:pt x="325654" y="53288"/>
                </a:lnTo>
                <a:lnTo>
                  <a:pt x="318568" y="55403"/>
                </a:lnTo>
                <a:lnTo>
                  <a:pt x="313068" y="59685"/>
                </a:lnTo>
                <a:lnTo>
                  <a:pt x="367788" y="59685"/>
                </a:lnTo>
                <a:lnTo>
                  <a:pt x="366782" y="58975"/>
                </a:lnTo>
                <a:lnTo>
                  <a:pt x="358964" y="55819"/>
                </a:lnTo>
                <a:lnTo>
                  <a:pt x="349590" y="53922"/>
                </a:lnTo>
                <a:lnTo>
                  <a:pt x="338663" y="53288"/>
                </a:lnTo>
                <a:close/>
              </a:path>
              <a:path w="852170" h="232410" extrusionOk="0">
                <a:moveTo>
                  <a:pt x="445276" y="53288"/>
                </a:moveTo>
                <a:lnTo>
                  <a:pt x="423964" y="53288"/>
                </a:lnTo>
                <a:lnTo>
                  <a:pt x="423964" y="231815"/>
                </a:lnTo>
                <a:lnTo>
                  <a:pt x="446598" y="231815"/>
                </a:lnTo>
                <a:lnTo>
                  <a:pt x="446598" y="186510"/>
                </a:lnTo>
                <a:lnTo>
                  <a:pt x="470871" y="186510"/>
                </a:lnTo>
                <a:lnTo>
                  <a:pt x="509878" y="170551"/>
                </a:lnTo>
                <a:lnTo>
                  <a:pt x="511796" y="166526"/>
                </a:lnTo>
                <a:lnTo>
                  <a:pt x="446598" y="166526"/>
                </a:lnTo>
                <a:lnTo>
                  <a:pt x="446598" y="84373"/>
                </a:lnTo>
                <a:lnTo>
                  <a:pt x="448026" y="81095"/>
                </a:lnTo>
                <a:lnTo>
                  <a:pt x="450881" y="78029"/>
                </a:lnTo>
                <a:lnTo>
                  <a:pt x="453737" y="74857"/>
                </a:lnTo>
                <a:lnTo>
                  <a:pt x="458074" y="73271"/>
                </a:lnTo>
                <a:lnTo>
                  <a:pt x="511964" y="73271"/>
                </a:lnTo>
                <a:lnTo>
                  <a:pt x="510035" y="69135"/>
                </a:lnTo>
                <a:lnTo>
                  <a:pt x="505245" y="63385"/>
                </a:lnTo>
                <a:lnTo>
                  <a:pt x="500002" y="59685"/>
                </a:lnTo>
                <a:lnTo>
                  <a:pt x="445276" y="59685"/>
                </a:lnTo>
                <a:lnTo>
                  <a:pt x="445276" y="53288"/>
                </a:lnTo>
                <a:close/>
              </a:path>
              <a:path w="852170" h="232410" extrusionOk="0">
                <a:moveTo>
                  <a:pt x="511964" y="73271"/>
                </a:moveTo>
                <a:lnTo>
                  <a:pt x="480126" y="73271"/>
                </a:lnTo>
                <a:lnTo>
                  <a:pt x="485452" y="74857"/>
                </a:lnTo>
                <a:lnTo>
                  <a:pt x="485216" y="74857"/>
                </a:lnTo>
                <a:lnTo>
                  <a:pt x="488481" y="77765"/>
                </a:lnTo>
                <a:lnTo>
                  <a:pt x="491813" y="80831"/>
                </a:lnTo>
                <a:lnTo>
                  <a:pt x="493505" y="85060"/>
                </a:lnTo>
                <a:lnTo>
                  <a:pt x="493505" y="154684"/>
                </a:lnTo>
                <a:lnTo>
                  <a:pt x="491813" y="158967"/>
                </a:lnTo>
                <a:lnTo>
                  <a:pt x="488481" y="161980"/>
                </a:lnTo>
                <a:lnTo>
                  <a:pt x="485097" y="164993"/>
                </a:lnTo>
                <a:lnTo>
                  <a:pt x="480126" y="166526"/>
                </a:lnTo>
                <a:lnTo>
                  <a:pt x="511796" y="166526"/>
                </a:lnTo>
                <a:lnTo>
                  <a:pt x="513383" y="163196"/>
                </a:lnTo>
                <a:lnTo>
                  <a:pt x="515397" y="154684"/>
                </a:lnTo>
                <a:lnTo>
                  <a:pt x="515489" y="154295"/>
                </a:lnTo>
                <a:lnTo>
                  <a:pt x="516192" y="143847"/>
                </a:lnTo>
                <a:lnTo>
                  <a:pt x="516192" y="95898"/>
                </a:lnTo>
                <a:lnTo>
                  <a:pt x="515508" y="85391"/>
                </a:lnTo>
                <a:lnTo>
                  <a:pt x="513455" y="76470"/>
                </a:lnTo>
                <a:lnTo>
                  <a:pt x="511964" y="73271"/>
                </a:lnTo>
                <a:close/>
              </a:path>
              <a:path w="852170" h="232410" extrusionOk="0">
                <a:moveTo>
                  <a:pt x="470871" y="53288"/>
                </a:moveTo>
                <a:lnTo>
                  <a:pt x="457915" y="53288"/>
                </a:lnTo>
                <a:lnTo>
                  <a:pt x="450776" y="55403"/>
                </a:lnTo>
                <a:lnTo>
                  <a:pt x="445276" y="59685"/>
                </a:lnTo>
                <a:lnTo>
                  <a:pt x="500002" y="59685"/>
                </a:lnTo>
                <a:lnTo>
                  <a:pt x="498997" y="58975"/>
                </a:lnTo>
                <a:lnTo>
                  <a:pt x="491192" y="55819"/>
                </a:lnTo>
                <a:lnTo>
                  <a:pt x="481820" y="53922"/>
                </a:lnTo>
                <a:lnTo>
                  <a:pt x="470871" y="53288"/>
                </a:lnTo>
                <a:close/>
              </a:path>
              <a:path w="852170" h="232410" extrusionOk="0">
                <a:moveTo>
                  <a:pt x="580181" y="0"/>
                </a:moveTo>
                <a:lnTo>
                  <a:pt x="554850" y="0"/>
                </a:lnTo>
                <a:lnTo>
                  <a:pt x="554850" y="23948"/>
                </a:lnTo>
                <a:lnTo>
                  <a:pt x="580181" y="23948"/>
                </a:lnTo>
                <a:lnTo>
                  <a:pt x="580181" y="0"/>
                </a:lnTo>
                <a:close/>
              </a:path>
              <a:path w="852170" h="232410" extrusionOk="0">
                <a:moveTo>
                  <a:pt x="578859" y="53288"/>
                </a:moveTo>
                <a:lnTo>
                  <a:pt x="556172" y="53288"/>
                </a:lnTo>
                <a:lnTo>
                  <a:pt x="556172" y="186510"/>
                </a:lnTo>
                <a:lnTo>
                  <a:pt x="578859" y="186510"/>
                </a:lnTo>
                <a:lnTo>
                  <a:pt x="578859" y="53288"/>
                </a:lnTo>
                <a:close/>
              </a:path>
              <a:path w="852170" h="232410" extrusionOk="0">
                <a:moveTo>
                  <a:pt x="642847" y="53288"/>
                </a:moveTo>
                <a:lnTo>
                  <a:pt x="621535" y="53288"/>
                </a:lnTo>
                <a:lnTo>
                  <a:pt x="621535" y="186510"/>
                </a:lnTo>
                <a:lnTo>
                  <a:pt x="644169" y="186510"/>
                </a:lnTo>
                <a:lnTo>
                  <a:pt x="644169" y="84373"/>
                </a:lnTo>
                <a:lnTo>
                  <a:pt x="645597" y="81095"/>
                </a:lnTo>
                <a:lnTo>
                  <a:pt x="648453" y="78029"/>
                </a:lnTo>
                <a:lnTo>
                  <a:pt x="651256" y="74857"/>
                </a:lnTo>
                <a:lnTo>
                  <a:pt x="655645" y="73271"/>
                </a:lnTo>
                <a:lnTo>
                  <a:pt x="709557" y="73271"/>
                </a:lnTo>
                <a:lnTo>
                  <a:pt x="707732" y="69224"/>
                </a:lnTo>
                <a:lnTo>
                  <a:pt x="703081" y="63385"/>
                </a:lnTo>
                <a:lnTo>
                  <a:pt x="698131" y="59685"/>
                </a:lnTo>
                <a:lnTo>
                  <a:pt x="642847" y="59685"/>
                </a:lnTo>
                <a:lnTo>
                  <a:pt x="642847" y="53288"/>
                </a:lnTo>
                <a:close/>
              </a:path>
              <a:path w="852170" h="232410" extrusionOk="0">
                <a:moveTo>
                  <a:pt x="709557" y="73271"/>
                </a:moveTo>
                <a:lnTo>
                  <a:pt x="679072" y="73271"/>
                </a:lnTo>
                <a:lnTo>
                  <a:pt x="683250" y="74857"/>
                </a:lnTo>
                <a:lnTo>
                  <a:pt x="686264" y="78029"/>
                </a:lnTo>
                <a:lnTo>
                  <a:pt x="689490" y="81095"/>
                </a:lnTo>
                <a:lnTo>
                  <a:pt x="691077" y="85272"/>
                </a:lnTo>
                <a:lnTo>
                  <a:pt x="691077" y="186510"/>
                </a:lnTo>
                <a:lnTo>
                  <a:pt x="713711" y="186510"/>
                </a:lnTo>
                <a:lnTo>
                  <a:pt x="713711" y="95898"/>
                </a:lnTo>
                <a:lnTo>
                  <a:pt x="713046" y="85480"/>
                </a:lnTo>
                <a:lnTo>
                  <a:pt x="711053" y="76589"/>
                </a:lnTo>
                <a:lnTo>
                  <a:pt x="709557" y="73271"/>
                </a:lnTo>
                <a:close/>
              </a:path>
              <a:path w="852170" h="232410" extrusionOk="0">
                <a:moveTo>
                  <a:pt x="671087" y="53288"/>
                </a:moveTo>
                <a:lnTo>
                  <a:pt x="655434" y="53288"/>
                </a:lnTo>
                <a:lnTo>
                  <a:pt x="648347" y="55403"/>
                </a:lnTo>
                <a:lnTo>
                  <a:pt x="642847" y="59685"/>
                </a:lnTo>
                <a:lnTo>
                  <a:pt x="698131" y="59685"/>
                </a:lnTo>
                <a:lnTo>
                  <a:pt x="697182" y="58975"/>
                </a:lnTo>
                <a:lnTo>
                  <a:pt x="689880" y="55819"/>
                </a:lnTo>
                <a:lnTo>
                  <a:pt x="681180" y="53922"/>
                </a:lnTo>
                <a:lnTo>
                  <a:pt x="671087" y="53288"/>
                </a:lnTo>
                <a:close/>
              </a:path>
              <a:path w="852170" h="232410" extrusionOk="0">
                <a:moveTo>
                  <a:pt x="848034" y="53288"/>
                </a:moveTo>
                <a:lnTo>
                  <a:pt x="793670" y="53288"/>
                </a:lnTo>
                <a:lnTo>
                  <a:pt x="782833" y="53922"/>
                </a:lnTo>
                <a:lnTo>
                  <a:pt x="751112" y="76589"/>
                </a:lnTo>
                <a:lnTo>
                  <a:pt x="749174" y="85060"/>
                </a:lnTo>
                <a:lnTo>
                  <a:pt x="749078" y="85480"/>
                </a:lnTo>
                <a:lnTo>
                  <a:pt x="748402" y="95898"/>
                </a:lnTo>
                <a:lnTo>
                  <a:pt x="748477" y="112603"/>
                </a:lnTo>
                <a:lnTo>
                  <a:pt x="749777" y="119952"/>
                </a:lnTo>
                <a:lnTo>
                  <a:pt x="755489" y="132058"/>
                </a:lnTo>
                <a:lnTo>
                  <a:pt x="759825" y="136657"/>
                </a:lnTo>
                <a:lnTo>
                  <a:pt x="765695" y="139882"/>
                </a:lnTo>
                <a:lnTo>
                  <a:pt x="765695" y="176624"/>
                </a:lnTo>
                <a:lnTo>
                  <a:pt x="816621" y="176624"/>
                </a:lnTo>
                <a:lnTo>
                  <a:pt x="821381" y="177892"/>
                </a:lnTo>
                <a:lnTo>
                  <a:pt x="824607" y="180377"/>
                </a:lnTo>
                <a:lnTo>
                  <a:pt x="827780" y="182650"/>
                </a:lnTo>
                <a:lnTo>
                  <a:pt x="829419" y="185875"/>
                </a:lnTo>
                <a:lnTo>
                  <a:pt x="829419" y="202369"/>
                </a:lnTo>
                <a:lnTo>
                  <a:pt x="827780" y="205594"/>
                </a:lnTo>
                <a:lnTo>
                  <a:pt x="824607" y="208079"/>
                </a:lnTo>
                <a:lnTo>
                  <a:pt x="821381" y="210563"/>
                </a:lnTo>
                <a:lnTo>
                  <a:pt x="816621" y="211832"/>
                </a:lnTo>
                <a:lnTo>
                  <a:pt x="753691" y="211832"/>
                </a:lnTo>
                <a:lnTo>
                  <a:pt x="753691" y="231815"/>
                </a:lnTo>
                <a:lnTo>
                  <a:pt x="807526" y="231815"/>
                </a:lnTo>
                <a:lnTo>
                  <a:pt x="818224" y="231242"/>
                </a:lnTo>
                <a:lnTo>
                  <a:pt x="851369" y="204300"/>
                </a:lnTo>
                <a:lnTo>
                  <a:pt x="852053" y="195814"/>
                </a:lnTo>
                <a:lnTo>
                  <a:pt x="852053" y="192642"/>
                </a:lnTo>
                <a:lnTo>
                  <a:pt x="827390" y="158907"/>
                </a:lnTo>
                <a:lnTo>
                  <a:pt x="807526" y="156640"/>
                </a:lnTo>
                <a:lnTo>
                  <a:pt x="788382" y="156640"/>
                </a:lnTo>
                <a:lnTo>
                  <a:pt x="788382" y="145221"/>
                </a:lnTo>
                <a:lnTo>
                  <a:pt x="808054" y="145221"/>
                </a:lnTo>
                <a:lnTo>
                  <a:pt x="816682" y="144518"/>
                </a:lnTo>
                <a:lnTo>
                  <a:pt x="843082" y="125238"/>
                </a:lnTo>
                <a:lnTo>
                  <a:pt x="784469" y="125238"/>
                </a:lnTo>
                <a:lnTo>
                  <a:pt x="779497" y="123705"/>
                </a:lnTo>
                <a:lnTo>
                  <a:pt x="772728" y="117678"/>
                </a:lnTo>
                <a:lnTo>
                  <a:pt x="771036" y="113396"/>
                </a:lnTo>
                <a:lnTo>
                  <a:pt x="771036" y="85060"/>
                </a:lnTo>
                <a:lnTo>
                  <a:pt x="772728" y="80831"/>
                </a:lnTo>
                <a:lnTo>
                  <a:pt x="776113" y="77765"/>
                </a:lnTo>
                <a:lnTo>
                  <a:pt x="779497" y="74752"/>
                </a:lnTo>
                <a:lnTo>
                  <a:pt x="784469" y="73271"/>
                </a:lnTo>
                <a:lnTo>
                  <a:pt x="848034" y="73271"/>
                </a:lnTo>
                <a:lnTo>
                  <a:pt x="848034" y="53288"/>
                </a:lnTo>
                <a:close/>
              </a:path>
              <a:path w="852170" h="232410" extrusionOk="0">
                <a:moveTo>
                  <a:pt x="848034" y="73271"/>
                </a:moveTo>
                <a:lnTo>
                  <a:pt x="825400" y="73271"/>
                </a:lnTo>
                <a:lnTo>
                  <a:pt x="825400" y="108691"/>
                </a:lnTo>
                <a:lnTo>
                  <a:pt x="825085" y="112016"/>
                </a:lnTo>
                <a:lnTo>
                  <a:pt x="825030" y="112603"/>
                </a:lnTo>
                <a:lnTo>
                  <a:pt x="823443" y="116357"/>
                </a:lnTo>
                <a:lnTo>
                  <a:pt x="820546" y="119952"/>
                </a:lnTo>
                <a:lnTo>
                  <a:pt x="817785" y="123441"/>
                </a:lnTo>
                <a:lnTo>
                  <a:pt x="813607" y="125238"/>
                </a:lnTo>
                <a:lnTo>
                  <a:pt x="843082" y="125238"/>
                </a:lnTo>
                <a:lnTo>
                  <a:pt x="845324" y="120408"/>
                </a:lnTo>
                <a:lnTo>
                  <a:pt x="847216" y="112603"/>
                </a:lnTo>
                <a:lnTo>
                  <a:pt x="847318" y="112180"/>
                </a:lnTo>
                <a:lnTo>
                  <a:pt x="847358" y="112016"/>
                </a:lnTo>
                <a:lnTo>
                  <a:pt x="848034" y="102559"/>
                </a:lnTo>
                <a:lnTo>
                  <a:pt x="848034" y="73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2637548" y="4842916"/>
            <a:ext cx="975360" cy="232410"/>
          </a:xfrm>
          <a:custGeom>
            <a:avLst/>
            <a:gdLst/>
            <a:ahLst/>
            <a:cxnLst/>
            <a:rect l="l" t="t" r="r" b="b"/>
            <a:pathLst>
              <a:path w="975360" h="232410" extrusionOk="0">
                <a:moveTo>
                  <a:pt x="47700" y="0"/>
                </a:moveTo>
                <a:lnTo>
                  <a:pt x="0" y="0"/>
                </a:lnTo>
                <a:lnTo>
                  <a:pt x="0" y="186510"/>
                </a:lnTo>
                <a:lnTo>
                  <a:pt x="23215" y="186510"/>
                </a:lnTo>
                <a:lnTo>
                  <a:pt x="23215" y="114031"/>
                </a:lnTo>
                <a:lnTo>
                  <a:pt x="48229" y="114031"/>
                </a:lnTo>
                <a:lnTo>
                  <a:pt x="87125" y="98036"/>
                </a:lnTo>
                <a:lnTo>
                  <a:pt x="89075" y="94047"/>
                </a:lnTo>
                <a:lnTo>
                  <a:pt x="23215" y="94047"/>
                </a:lnTo>
                <a:lnTo>
                  <a:pt x="23215" y="19983"/>
                </a:lnTo>
                <a:lnTo>
                  <a:pt x="89102" y="19983"/>
                </a:lnTo>
                <a:lnTo>
                  <a:pt x="86946" y="15800"/>
                </a:lnTo>
                <a:lnTo>
                  <a:pt x="81810" y="10150"/>
                </a:lnTo>
                <a:lnTo>
                  <a:pt x="75394" y="5709"/>
                </a:lnTo>
                <a:lnTo>
                  <a:pt x="67571" y="2537"/>
                </a:lnTo>
                <a:lnTo>
                  <a:pt x="58340" y="634"/>
                </a:lnTo>
                <a:lnTo>
                  <a:pt x="47700" y="0"/>
                </a:lnTo>
                <a:close/>
              </a:path>
              <a:path w="975360" h="232410" extrusionOk="0">
                <a:moveTo>
                  <a:pt x="89102" y="19983"/>
                </a:moveTo>
                <a:lnTo>
                  <a:pt x="57695" y="19983"/>
                </a:lnTo>
                <a:lnTo>
                  <a:pt x="62560" y="21516"/>
                </a:lnTo>
                <a:lnTo>
                  <a:pt x="65575" y="24529"/>
                </a:lnTo>
                <a:lnTo>
                  <a:pt x="68801" y="27543"/>
                </a:lnTo>
                <a:lnTo>
                  <a:pt x="70387" y="32406"/>
                </a:lnTo>
                <a:lnTo>
                  <a:pt x="70387" y="81360"/>
                </a:lnTo>
                <a:lnTo>
                  <a:pt x="68801" y="86329"/>
                </a:lnTo>
                <a:lnTo>
                  <a:pt x="65575" y="89501"/>
                </a:lnTo>
                <a:lnTo>
                  <a:pt x="62560" y="92567"/>
                </a:lnTo>
                <a:lnTo>
                  <a:pt x="57695" y="94047"/>
                </a:lnTo>
                <a:lnTo>
                  <a:pt x="89075" y="94047"/>
                </a:lnTo>
                <a:lnTo>
                  <a:pt x="90694" y="90737"/>
                </a:lnTo>
                <a:lnTo>
                  <a:pt x="92836" y="82040"/>
                </a:lnTo>
                <a:lnTo>
                  <a:pt x="93550" y="71950"/>
                </a:lnTo>
                <a:lnTo>
                  <a:pt x="93550" y="41552"/>
                </a:lnTo>
                <a:lnTo>
                  <a:pt x="92882" y="32406"/>
                </a:lnTo>
                <a:lnTo>
                  <a:pt x="92816" y="31501"/>
                </a:lnTo>
                <a:lnTo>
                  <a:pt x="90615" y="22917"/>
                </a:lnTo>
                <a:lnTo>
                  <a:pt x="89102" y="19983"/>
                </a:lnTo>
                <a:close/>
              </a:path>
              <a:path w="975360" h="232410" extrusionOk="0">
                <a:moveTo>
                  <a:pt x="156164" y="53288"/>
                </a:moveTo>
                <a:lnTo>
                  <a:pt x="122847" y="53288"/>
                </a:lnTo>
                <a:lnTo>
                  <a:pt x="122847" y="73271"/>
                </a:lnTo>
                <a:lnTo>
                  <a:pt x="165418" y="73271"/>
                </a:lnTo>
                <a:lnTo>
                  <a:pt x="170389" y="74804"/>
                </a:lnTo>
                <a:lnTo>
                  <a:pt x="177158" y="80831"/>
                </a:lnTo>
                <a:lnTo>
                  <a:pt x="178850" y="85060"/>
                </a:lnTo>
                <a:lnTo>
                  <a:pt x="178850" y="103933"/>
                </a:lnTo>
                <a:lnTo>
                  <a:pt x="151140" y="103933"/>
                </a:lnTo>
                <a:lnTo>
                  <a:pt x="134104" y="106511"/>
                </a:lnTo>
                <a:lnTo>
                  <a:pt x="121941" y="114249"/>
                </a:lnTo>
                <a:lnTo>
                  <a:pt x="114648" y="127150"/>
                </a:lnTo>
                <a:lnTo>
                  <a:pt x="112218" y="145221"/>
                </a:lnTo>
                <a:lnTo>
                  <a:pt x="112218" y="150561"/>
                </a:lnTo>
                <a:lnTo>
                  <a:pt x="112624" y="157116"/>
                </a:lnTo>
                <a:lnTo>
                  <a:pt x="112666" y="157803"/>
                </a:lnTo>
                <a:lnTo>
                  <a:pt x="112783" y="159688"/>
                </a:lnTo>
                <a:lnTo>
                  <a:pt x="114438" y="167214"/>
                </a:lnTo>
                <a:lnTo>
                  <a:pt x="114478" y="167399"/>
                </a:lnTo>
                <a:lnTo>
                  <a:pt x="117304" y="173681"/>
                </a:lnTo>
                <a:lnTo>
                  <a:pt x="150822" y="186510"/>
                </a:lnTo>
                <a:lnTo>
                  <a:pt x="175995" y="186510"/>
                </a:lnTo>
                <a:lnTo>
                  <a:pt x="181389" y="183866"/>
                </a:lnTo>
                <a:lnTo>
                  <a:pt x="185514" y="178527"/>
                </a:lnTo>
                <a:lnTo>
                  <a:pt x="214811" y="178527"/>
                </a:lnTo>
                <a:lnTo>
                  <a:pt x="214811" y="167848"/>
                </a:lnTo>
                <a:lnTo>
                  <a:pt x="209999" y="167848"/>
                </a:lnTo>
                <a:lnTo>
                  <a:pt x="206561" y="167214"/>
                </a:lnTo>
                <a:lnTo>
                  <a:pt x="205366" y="166526"/>
                </a:lnTo>
                <a:lnTo>
                  <a:pt x="143577" y="166526"/>
                </a:lnTo>
                <a:lnTo>
                  <a:pt x="140193" y="165469"/>
                </a:lnTo>
                <a:lnTo>
                  <a:pt x="135909" y="161187"/>
                </a:lnTo>
                <a:lnTo>
                  <a:pt x="134852" y="157803"/>
                </a:lnTo>
                <a:lnTo>
                  <a:pt x="134852" y="135283"/>
                </a:lnTo>
                <a:lnTo>
                  <a:pt x="136385" y="131424"/>
                </a:lnTo>
                <a:lnTo>
                  <a:pt x="142414" y="125397"/>
                </a:lnTo>
                <a:lnTo>
                  <a:pt x="146221" y="123917"/>
                </a:lnTo>
                <a:lnTo>
                  <a:pt x="201484" y="123917"/>
                </a:lnTo>
                <a:lnTo>
                  <a:pt x="201484" y="95898"/>
                </a:lnTo>
                <a:lnTo>
                  <a:pt x="184066" y="58998"/>
                </a:lnTo>
                <a:lnTo>
                  <a:pt x="167011" y="53922"/>
                </a:lnTo>
                <a:lnTo>
                  <a:pt x="156164" y="53288"/>
                </a:lnTo>
                <a:close/>
              </a:path>
              <a:path w="975360" h="232410" extrusionOk="0">
                <a:moveTo>
                  <a:pt x="214811" y="178527"/>
                </a:moveTo>
                <a:lnTo>
                  <a:pt x="185514" y="178527"/>
                </a:lnTo>
                <a:lnTo>
                  <a:pt x="187470" y="181011"/>
                </a:lnTo>
                <a:lnTo>
                  <a:pt x="189744" y="182968"/>
                </a:lnTo>
                <a:lnTo>
                  <a:pt x="192688" y="184520"/>
                </a:lnTo>
                <a:lnTo>
                  <a:pt x="195244" y="185822"/>
                </a:lnTo>
                <a:lnTo>
                  <a:pt x="197835" y="186510"/>
                </a:lnTo>
                <a:lnTo>
                  <a:pt x="214811" y="186510"/>
                </a:lnTo>
                <a:lnTo>
                  <a:pt x="214811" y="178527"/>
                </a:lnTo>
                <a:close/>
              </a:path>
              <a:path w="975360" h="232410" extrusionOk="0">
                <a:moveTo>
                  <a:pt x="201484" y="123917"/>
                </a:moveTo>
                <a:lnTo>
                  <a:pt x="178850" y="123917"/>
                </a:lnTo>
                <a:lnTo>
                  <a:pt x="178850" y="157116"/>
                </a:lnTo>
                <a:lnTo>
                  <a:pt x="178110" y="160288"/>
                </a:lnTo>
                <a:lnTo>
                  <a:pt x="175254" y="165258"/>
                </a:lnTo>
                <a:lnTo>
                  <a:pt x="171923" y="166526"/>
                </a:lnTo>
                <a:lnTo>
                  <a:pt x="205366" y="166526"/>
                </a:lnTo>
                <a:lnTo>
                  <a:pt x="204446" y="165998"/>
                </a:lnTo>
                <a:lnTo>
                  <a:pt x="202489" y="164570"/>
                </a:lnTo>
                <a:lnTo>
                  <a:pt x="201484" y="162509"/>
                </a:lnTo>
                <a:lnTo>
                  <a:pt x="201484" y="123917"/>
                </a:lnTo>
                <a:close/>
              </a:path>
              <a:path w="975360" h="232410" extrusionOk="0">
                <a:moveTo>
                  <a:pt x="270708" y="73271"/>
                </a:moveTo>
                <a:lnTo>
                  <a:pt x="248074" y="73271"/>
                </a:lnTo>
                <a:lnTo>
                  <a:pt x="248074" y="164147"/>
                </a:lnTo>
                <a:lnTo>
                  <a:pt x="250454" y="171866"/>
                </a:lnTo>
                <a:lnTo>
                  <a:pt x="260079" y="183602"/>
                </a:lnTo>
                <a:lnTo>
                  <a:pt x="267007" y="186510"/>
                </a:lnTo>
                <a:lnTo>
                  <a:pt x="301645" y="186510"/>
                </a:lnTo>
                <a:lnTo>
                  <a:pt x="301645" y="166526"/>
                </a:lnTo>
                <a:lnTo>
                  <a:pt x="278641" y="166526"/>
                </a:lnTo>
                <a:lnTo>
                  <a:pt x="275627" y="165733"/>
                </a:lnTo>
                <a:lnTo>
                  <a:pt x="273670" y="164147"/>
                </a:lnTo>
                <a:lnTo>
                  <a:pt x="271713" y="162509"/>
                </a:lnTo>
                <a:lnTo>
                  <a:pt x="270708" y="159759"/>
                </a:lnTo>
                <a:lnTo>
                  <a:pt x="270708" y="73271"/>
                </a:lnTo>
                <a:close/>
              </a:path>
              <a:path w="975360" h="232410" extrusionOk="0">
                <a:moveTo>
                  <a:pt x="301645" y="53288"/>
                </a:moveTo>
                <a:lnTo>
                  <a:pt x="230729" y="53288"/>
                </a:lnTo>
                <a:lnTo>
                  <a:pt x="230729" y="73271"/>
                </a:lnTo>
                <a:lnTo>
                  <a:pt x="301645" y="73271"/>
                </a:lnTo>
                <a:lnTo>
                  <a:pt x="301645" y="53288"/>
                </a:lnTo>
                <a:close/>
              </a:path>
              <a:path w="975360" h="232410" extrusionOk="0">
                <a:moveTo>
                  <a:pt x="270708" y="21304"/>
                </a:moveTo>
                <a:lnTo>
                  <a:pt x="248074" y="21304"/>
                </a:lnTo>
                <a:lnTo>
                  <a:pt x="248074" y="53288"/>
                </a:lnTo>
                <a:lnTo>
                  <a:pt x="270708" y="53288"/>
                </a:lnTo>
                <a:lnTo>
                  <a:pt x="270708" y="21304"/>
                </a:lnTo>
                <a:close/>
              </a:path>
              <a:path w="975360" h="232410" extrusionOk="0">
                <a:moveTo>
                  <a:pt x="350826" y="53288"/>
                </a:moveTo>
                <a:lnTo>
                  <a:pt x="329515" y="53288"/>
                </a:lnTo>
                <a:lnTo>
                  <a:pt x="329515" y="186510"/>
                </a:lnTo>
                <a:lnTo>
                  <a:pt x="352149" y="186510"/>
                </a:lnTo>
                <a:lnTo>
                  <a:pt x="352149" y="88179"/>
                </a:lnTo>
                <a:lnTo>
                  <a:pt x="353576" y="84373"/>
                </a:lnTo>
                <a:lnTo>
                  <a:pt x="359288" y="76549"/>
                </a:lnTo>
                <a:lnTo>
                  <a:pt x="363624" y="74593"/>
                </a:lnTo>
                <a:lnTo>
                  <a:pt x="391599" y="74593"/>
                </a:lnTo>
                <a:lnTo>
                  <a:pt x="391599" y="60478"/>
                </a:lnTo>
                <a:lnTo>
                  <a:pt x="350826" y="60478"/>
                </a:lnTo>
                <a:lnTo>
                  <a:pt x="350826" y="53288"/>
                </a:lnTo>
                <a:close/>
              </a:path>
              <a:path w="975360" h="232410" extrusionOk="0">
                <a:moveTo>
                  <a:pt x="391599" y="53288"/>
                </a:moveTo>
                <a:lnTo>
                  <a:pt x="363783" y="53288"/>
                </a:lnTo>
                <a:lnTo>
                  <a:pt x="356697" y="55667"/>
                </a:lnTo>
                <a:lnTo>
                  <a:pt x="350826" y="60478"/>
                </a:lnTo>
                <a:lnTo>
                  <a:pt x="391599" y="60478"/>
                </a:lnTo>
                <a:lnTo>
                  <a:pt x="391599" y="53288"/>
                </a:lnTo>
                <a:close/>
              </a:path>
              <a:path w="975360" h="232410" extrusionOk="0">
                <a:moveTo>
                  <a:pt x="460453" y="53288"/>
                </a:moveTo>
                <a:lnTo>
                  <a:pt x="457016" y="53288"/>
                </a:lnTo>
                <a:lnTo>
                  <a:pt x="446156" y="53922"/>
                </a:lnTo>
                <a:lnTo>
                  <a:pt x="414425" y="76595"/>
                </a:lnTo>
                <a:lnTo>
                  <a:pt x="411695" y="95898"/>
                </a:lnTo>
                <a:lnTo>
                  <a:pt x="411695" y="143900"/>
                </a:lnTo>
                <a:lnTo>
                  <a:pt x="428957" y="180800"/>
                </a:lnTo>
                <a:lnTo>
                  <a:pt x="457016" y="186510"/>
                </a:lnTo>
                <a:lnTo>
                  <a:pt x="460453" y="186510"/>
                </a:lnTo>
                <a:lnTo>
                  <a:pt x="499460" y="170552"/>
                </a:lnTo>
                <a:lnTo>
                  <a:pt x="501380" y="166526"/>
                </a:lnTo>
                <a:lnTo>
                  <a:pt x="447761" y="166526"/>
                </a:lnTo>
                <a:lnTo>
                  <a:pt x="442790" y="164993"/>
                </a:lnTo>
                <a:lnTo>
                  <a:pt x="436021" y="158967"/>
                </a:lnTo>
                <a:lnTo>
                  <a:pt x="434329" y="154737"/>
                </a:lnTo>
                <a:lnTo>
                  <a:pt x="434329" y="85060"/>
                </a:lnTo>
                <a:lnTo>
                  <a:pt x="436021" y="80831"/>
                </a:lnTo>
                <a:lnTo>
                  <a:pt x="442790" y="74804"/>
                </a:lnTo>
                <a:lnTo>
                  <a:pt x="447761" y="73271"/>
                </a:lnTo>
                <a:lnTo>
                  <a:pt x="501380" y="73271"/>
                </a:lnTo>
                <a:lnTo>
                  <a:pt x="499460" y="69246"/>
                </a:lnTo>
                <a:lnTo>
                  <a:pt x="494563" y="63438"/>
                </a:lnTo>
                <a:lnTo>
                  <a:pt x="488348" y="58998"/>
                </a:lnTo>
                <a:lnTo>
                  <a:pt x="480582" y="55826"/>
                </a:lnTo>
                <a:lnTo>
                  <a:pt x="471279" y="53922"/>
                </a:lnTo>
                <a:lnTo>
                  <a:pt x="460453" y="53288"/>
                </a:lnTo>
                <a:close/>
              </a:path>
              <a:path w="975360" h="232410" extrusionOk="0">
                <a:moveTo>
                  <a:pt x="501380" y="73271"/>
                </a:moveTo>
                <a:lnTo>
                  <a:pt x="469708" y="73271"/>
                </a:lnTo>
                <a:lnTo>
                  <a:pt x="474679" y="74804"/>
                </a:lnTo>
                <a:lnTo>
                  <a:pt x="481448" y="80831"/>
                </a:lnTo>
                <a:lnTo>
                  <a:pt x="483140" y="85060"/>
                </a:lnTo>
                <a:lnTo>
                  <a:pt x="483140" y="154737"/>
                </a:lnTo>
                <a:lnTo>
                  <a:pt x="481448" y="158967"/>
                </a:lnTo>
                <a:lnTo>
                  <a:pt x="474679" y="164993"/>
                </a:lnTo>
                <a:lnTo>
                  <a:pt x="469708" y="166526"/>
                </a:lnTo>
                <a:lnTo>
                  <a:pt x="501380" y="166526"/>
                </a:lnTo>
                <a:lnTo>
                  <a:pt x="502965" y="163202"/>
                </a:lnTo>
                <a:lnTo>
                  <a:pt x="504971" y="154737"/>
                </a:lnTo>
                <a:lnTo>
                  <a:pt x="505071" y="154317"/>
                </a:lnTo>
                <a:lnTo>
                  <a:pt x="505774" y="143900"/>
                </a:lnTo>
                <a:lnTo>
                  <a:pt x="505774" y="95898"/>
                </a:lnTo>
                <a:lnTo>
                  <a:pt x="505071" y="85481"/>
                </a:lnTo>
                <a:lnTo>
                  <a:pt x="502965" y="76595"/>
                </a:lnTo>
                <a:lnTo>
                  <a:pt x="501380" y="73271"/>
                </a:lnTo>
                <a:close/>
              </a:path>
              <a:path w="975360" h="232410" extrusionOk="0">
                <a:moveTo>
                  <a:pt x="567119" y="0"/>
                </a:moveTo>
                <a:lnTo>
                  <a:pt x="544485" y="0"/>
                </a:lnTo>
                <a:lnTo>
                  <a:pt x="544485" y="169117"/>
                </a:lnTo>
                <a:lnTo>
                  <a:pt x="546706" y="175831"/>
                </a:lnTo>
                <a:lnTo>
                  <a:pt x="551148" y="180113"/>
                </a:lnTo>
                <a:lnTo>
                  <a:pt x="555749" y="184395"/>
                </a:lnTo>
                <a:lnTo>
                  <a:pt x="561090" y="186510"/>
                </a:lnTo>
                <a:lnTo>
                  <a:pt x="581767" y="186510"/>
                </a:lnTo>
                <a:lnTo>
                  <a:pt x="581767" y="166526"/>
                </a:lnTo>
                <a:lnTo>
                  <a:pt x="573094" y="166526"/>
                </a:lnTo>
                <a:lnTo>
                  <a:pt x="570662" y="165892"/>
                </a:lnTo>
                <a:lnTo>
                  <a:pt x="569234" y="164676"/>
                </a:lnTo>
                <a:lnTo>
                  <a:pt x="567806" y="163407"/>
                </a:lnTo>
                <a:lnTo>
                  <a:pt x="567119" y="161398"/>
                </a:lnTo>
                <a:lnTo>
                  <a:pt x="567119" y="0"/>
                </a:lnTo>
                <a:close/>
              </a:path>
              <a:path w="975360" h="232410" extrusionOk="0">
                <a:moveTo>
                  <a:pt x="633751" y="0"/>
                </a:moveTo>
                <a:lnTo>
                  <a:pt x="611117" y="0"/>
                </a:lnTo>
                <a:lnTo>
                  <a:pt x="611117" y="169117"/>
                </a:lnTo>
                <a:lnTo>
                  <a:pt x="613339" y="175831"/>
                </a:lnTo>
                <a:lnTo>
                  <a:pt x="617781" y="180113"/>
                </a:lnTo>
                <a:lnTo>
                  <a:pt x="622382" y="184395"/>
                </a:lnTo>
                <a:lnTo>
                  <a:pt x="627723" y="186510"/>
                </a:lnTo>
                <a:lnTo>
                  <a:pt x="648400" y="186510"/>
                </a:lnTo>
                <a:lnTo>
                  <a:pt x="648400" y="166526"/>
                </a:lnTo>
                <a:lnTo>
                  <a:pt x="639727" y="166526"/>
                </a:lnTo>
                <a:lnTo>
                  <a:pt x="637295" y="165892"/>
                </a:lnTo>
                <a:lnTo>
                  <a:pt x="635867" y="164676"/>
                </a:lnTo>
                <a:lnTo>
                  <a:pt x="634439" y="163407"/>
                </a:lnTo>
                <a:lnTo>
                  <a:pt x="633751" y="161398"/>
                </a:lnTo>
                <a:lnTo>
                  <a:pt x="633751" y="0"/>
                </a:lnTo>
                <a:close/>
              </a:path>
              <a:path w="975360" h="232410" extrusionOk="0">
                <a:moveTo>
                  <a:pt x="703028" y="0"/>
                </a:moveTo>
                <a:lnTo>
                  <a:pt x="677750" y="0"/>
                </a:lnTo>
                <a:lnTo>
                  <a:pt x="677750" y="24001"/>
                </a:lnTo>
                <a:lnTo>
                  <a:pt x="703028" y="24001"/>
                </a:lnTo>
                <a:lnTo>
                  <a:pt x="703028" y="0"/>
                </a:lnTo>
                <a:close/>
              </a:path>
              <a:path w="975360" h="232410" extrusionOk="0">
                <a:moveTo>
                  <a:pt x="701706" y="53288"/>
                </a:moveTo>
                <a:lnTo>
                  <a:pt x="679072" y="53288"/>
                </a:lnTo>
                <a:lnTo>
                  <a:pt x="679072" y="186510"/>
                </a:lnTo>
                <a:lnTo>
                  <a:pt x="701706" y="186510"/>
                </a:lnTo>
                <a:lnTo>
                  <a:pt x="701706" y="53288"/>
                </a:lnTo>
                <a:close/>
              </a:path>
              <a:path w="975360" h="232410" extrusionOk="0">
                <a:moveTo>
                  <a:pt x="765695" y="53288"/>
                </a:moveTo>
                <a:lnTo>
                  <a:pt x="744383" y="53288"/>
                </a:lnTo>
                <a:lnTo>
                  <a:pt x="744383" y="186510"/>
                </a:lnTo>
                <a:lnTo>
                  <a:pt x="767017" y="186510"/>
                </a:lnTo>
                <a:lnTo>
                  <a:pt x="767017" y="84373"/>
                </a:lnTo>
                <a:lnTo>
                  <a:pt x="768445" y="81095"/>
                </a:lnTo>
                <a:lnTo>
                  <a:pt x="771301" y="78082"/>
                </a:lnTo>
                <a:lnTo>
                  <a:pt x="774156" y="74857"/>
                </a:lnTo>
                <a:lnTo>
                  <a:pt x="778493" y="73271"/>
                </a:lnTo>
                <a:lnTo>
                  <a:pt x="832438" y="73271"/>
                </a:lnTo>
                <a:lnTo>
                  <a:pt x="830610" y="69246"/>
                </a:lnTo>
                <a:lnTo>
                  <a:pt x="825929" y="63438"/>
                </a:lnTo>
                <a:lnTo>
                  <a:pt x="820950" y="59685"/>
                </a:lnTo>
                <a:lnTo>
                  <a:pt x="765695" y="59685"/>
                </a:lnTo>
                <a:lnTo>
                  <a:pt x="765695" y="53288"/>
                </a:lnTo>
                <a:close/>
              </a:path>
              <a:path w="975360" h="232410" extrusionOk="0">
                <a:moveTo>
                  <a:pt x="832438" y="73271"/>
                </a:moveTo>
                <a:lnTo>
                  <a:pt x="801973" y="73271"/>
                </a:lnTo>
                <a:lnTo>
                  <a:pt x="806151" y="74857"/>
                </a:lnTo>
                <a:lnTo>
                  <a:pt x="809165" y="78082"/>
                </a:lnTo>
                <a:lnTo>
                  <a:pt x="812338" y="81095"/>
                </a:lnTo>
                <a:lnTo>
                  <a:pt x="813977" y="85272"/>
                </a:lnTo>
                <a:lnTo>
                  <a:pt x="813977" y="186510"/>
                </a:lnTo>
                <a:lnTo>
                  <a:pt x="836611" y="186510"/>
                </a:lnTo>
                <a:lnTo>
                  <a:pt x="836611" y="95898"/>
                </a:lnTo>
                <a:lnTo>
                  <a:pt x="835946" y="85481"/>
                </a:lnTo>
                <a:lnTo>
                  <a:pt x="833947" y="76595"/>
                </a:lnTo>
                <a:lnTo>
                  <a:pt x="832438" y="73271"/>
                </a:lnTo>
                <a:close/>
              </a:path>
              <a:path w="975360" h="232410" extrusionOk="0">
                <a:moveTo>
                  <a:pt x="793987" y="53288"/>
                </a:moveTo>
                <a:lnTo>
                  <a:pt x="778334" y="53288"/>
                </a:lnTo>
                <a:lnTo>
                  <a:pt x="771195" y="55403"/>
                </a:lnTo>
                <a:lnTo>
                  <a:pt x="765695" y="59685"/>
                </a:lnTo>
                <a:lnTo>
                  <a:pt x="820950" y="59685"/>
                </a:lnTo>
                <a:lnTo>
                  <a:pt x="820038" y="58998"/>
                </a:lnTo>
                <a:lnTo>
                  <a:pt x="812754" y="55826"/>
                </a:lnTo>
                <a:lnTo>
                  <a:pt x="804072" y="53922"/>
                </a:lnTo>
                <a:lnTo>
                  <a:pt x="793987" y="53288"/>
                </a:lnTo>
                <a:close/>
              </a:path>
              <a:path w="975360" h="232410" extrusionOk="0">
                <a:moveTo>
                  <a:pt x="970935" y="53288"/>
                </a:moveTo>
                <a:lnTo>
                  <a:pt x="916571" y="53288"/>
                </a:lnTo>
                <a:lnTo>
                  <a:pt x="905711" y="53922"/>
                </a:lnTo>
                <a:lnTo>
                  <a:pt x="873987" y="76595"/>
                </a:lnTo>
                <a:lnTo>
                  <a:pt x="872031" y="85060"/>
                </a:lnTo>
                <a:lnTo>
                  <a:pt x="871934" y="85481"/>
                </a:lnTo>
                <a:lnTo>
                  <a:pt x="871250" y="95898"/>
                </a:lnTo>
                <a:lnTo>
                  <a:pt x="871327" y="112603"/>
                </a:lnTo>
                <a:lnTo>
                  <a:pt x="872678" y="120005"/>
                </a:lnTo>
                <a:lnTo>
                  <a:pt x="875533" y="126031"/>
                </a:lnTo>
                <a:lnTo>
                  <a:pt x="878336" y="132058"/>
                </a:lnTo>
                <a:lnTo>
                  <a:pt x="882725" y="136710"/>
                </a:lnTo>
                <a:lnTo>
                  <a:pt x="888595" y="139882"/>
                </a:lnTo>
                <a:lnTo>
                  <a:pt x="888595" y="176677"/>
                </a:lnTo>
                <a:lnTo>
                  <a:pt x="939469" y="176677"/>
                </a:lnTo>
                <a:lnTo>
                  <a:pt x="944281" y="177892"/>
                </a:lnTo>
                <a:lnTo>
                  <a:pt x="947454" y="180377"/>
                </a:lnTo>
                <a:lnTo>
                  <a:pt x="950680" y="182703"/>
                </a:lnTo>
                <a:lnTo>
                  <a:pt x="952267" y="185875"/>
                </a:lnTo>
                <a:lnTo>
                  <a:pt x="952267" y="202422"/>
                </a:lnTo>
                <a:lnTo>
                  <a:pt x="950680" y="205594"/>
                </a:lnTo>
                <a:lnTo>
                  <a:pt x="947454" y="208079"/>
                </a:lnTo>
                <a:lnTo>
                  <a:pt x="944281" y="210563"/>
                </a:lnTo>
                <a:lnTo>
                  <a:pt x="939469" y="211832"/>
                </a:lnTo>
                <a:lnTo>
                  <a:pt x="876591" y="211832"/>
                </a:lnTo>
                <a:lnTo>
                  <a:pt x="876591" y="231815"/>
                </a:lnTo>
                <a:lnTo>
                  <a:pt x="930426" y="231815"/>
                </a:lnTo>
                <a:lnTo>
                  <a:pt x="941124" y="231250"/>
                </a:lnTo>
                <a:lnTo>
                  <a:pt x="974270" y="204308"/>
                </a:lnTo>
                <a:lnTo>
                  <a:pt x="974954" y="195814"/>
                </a:lnTo>
                <a:lnTo>
                  <a:pt x="974954" y="192642"/>
                </a:lnTo>
                <a:lnTo>
                  <a:pt x="950290" y="158953"/>
                </a:lnTo>
                <a:lnTo>
                  <a:pt x="930426" y="156693"/>
                </a:lnTo>
                <a:lnTo>
                  <a:pt x="911229" y="156693"/>
                </a:lnTo>
                <a:lnTo>
                  <a:pt x="911229" y="145221"/>
                </a:lnTo>
                <a:lnTo>
                  <a:pt x="930955" y="145221"/>
                </a:lnTo>
                <a:lnTo>
                  <a:pt x="939559" y="144518"/>
                </a:lnTo>
                <a:lnTo>
                  <a:pt x="965954" y="125238"/>
                </a:lnTo>
                <a:lnTo>
                  <a:pt x="907316" y="125238"/>
                </a:lnTo>
                <a:lnTo>
                  <a:pt x="902345" y="123705"/>
                </a:lnTo>
                <a:lnTo>
                  <a:pt x="895576" y="117678"/>
                </a:lnTo>
                <a:lnTo>
                  <a:pt x="893884" y="113396"/>
                </a:lnTo>
                <a:lnTo>
                  <a:pt x="893884" y="85060"/>
                </a:lnTo>
                <a:lnTo>
                  <a:pt x="895576" y="80831"/>
                </a:lnTo>
                <a:lnTo>
                  <a:pt x="902345" y="74804"/>
                </a:lnTo>
                <a:lnTo>
                  <a:pt x="907316" y="73271"/>
                </a:lnTo>
                <a:lnTo>
                  <a:pt x="970935" y="73271"/>
                </a:lnTo>
                <a:lnTo>
                  <a:pt x="970935" y="53288"/>
                </a:lnTo>
                <a:close/>
              </a:path>
              <a:path w="975360" h="232410" extrusionOk="0">
                <a:moveTo>
                  <a:pt x="970935" y="73271"/>
                </a:moveTo>
                <a:lnTo>
                  <a:pt x="948301" y="73271"/>
                </a:lnTo>
                <a:lnTo>
                  <a:pt x="948301" y="108691"/>
                </a:lnTo>
                <a:lnTo>
                  <a:pt x="947985" y="112023"/>
                </a:lnTo>
                <a:lnTo>
                  <a:pt x="947930" y="112603"/>
                </a:lnTo>
                <a:lnTo>
                  <a:pt x="946344" y="116357"/>
                </a:lnTo>
                <a:lnTo>
                  <a:pt x="940633" y="123441"/>
                </a:lnTo>
                <a:lnTo>
                  <a:pt x="936455" y="125238"/>
                </a:lnTo>
                <a:lnTo>
                  <a:pt x="965954" y="125238"/>
                </a:lnTo>
                <a:lnTo>
                  <a:pt x="968198" y="120427"/>
                </a:lnTo>
                <a:lnTo>
                  <a:pt x="970109" y="112603"/>
                </a:lnTo>
                <a:lnTo>
                  <a:pt x="970212" y="112180"/>
                </a:lnTo>
                <a:lnTo>
                  <a:pt x="970250" y="112023"/>
                </a:lnTo>
                <a:lnTo>
                  <a:pt x="970935" y="102559"/>
                </a:lnTo>
                <a:lnTo>
                  <a:pt x="970935" y="73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2605236" y="5416615"/>
            <a:ext cx="1516380" cy="186690"/>
          </a:xfrm>
          <a:custGeom>
            <a:avLst/>
            <a:gdLst/>
            <a:ahLst/>
            <a:cxnLst/>
            <a:rect l="l" t="t" r="r" b="b"/>
            <a:pathLst>
              <a:path w="1516379" h="186689" extrusionOk="0">
                <a:moveTo>
                  <a:pt x="64200" y="20247"/>
                </a:moveTo>
                <a:lnTo>
                  <a:pt x="41037" y="20247"/>
                </a:lnTo>
                <a:lnTo>
                  <a:pt x="41037" y="186510"/>
                </a:lnTo>
                <a:lnTo>
                  <a:pt x="64200" y="186510"/>
                </a:lnTo>
                <a:lnTo>
                  <a:pt x="64200" y="20247"/>
                </a:lnTo>
                <a:close/>
              </a:path>
              <a:path w="1516379" h="186689" extrusionOk="0">
                <a:moveTo>
                  <a:pt x="147755" y="53288"/>
                </a:moveTo>
                <a:lnTo>
                  <a:pt x="114439" y="53288"/>
                </a:lnTo>
                <a:lnTo>
                  <a:pt x="114439" y="73271"/>
                </a:lnTo>
                <a:lnTo>
                  <a:pt x="157010" y="73271"/>
                </a:lnTo>
                <a:lnTo>
                  <a:pt x="161981" y="74804"/>
                </a:lnTo>
                <a:lnTo>
                  <a:pt x="165365" y="77818"/>
                </a:lnTo>
                <a:lnTo>
                  <a:pt x="168697" y="80831"/>
                </a:lnTo>
                <a:lnTo>
                  <a:pt x="170389" y="85113"/>
                </a:lnTo>
                <a:lnTo>
                  <a:pt x="170389" y="103933"/>
                </a:lnTo>
                <a:lnTo>
                  <a:pt x="142678" y="103933"/>
                </a:lnTo>
                <a:lnTo>
                  <a:pt x="125665" y="106511"/>
                </a:lnTo>
                <a:lnTo>
                  <a:pt x="113500" y="114249"/>
                </a:lnTo>
                <a:lnTo>
                  <a:pt x="106194" y="127150"/>
                </a:lnTo>
                <a:lnTo>
                  <a:pt x="103756" y="145221"/>
                </a:lnTo>
                <a:lnTo>
                  <a:pt x="103756" y="150561"/>
                </a:lnTo>
                <a:lnTo>
                  <a:pt x="104162" y="157116"/>
                </a:lnTo>
                <a:lnTo>
                  <a:pt x="104208" y="157856"/>
                </a:lnTo>
                <a:lnTo>
                  <a:pt x="132976" y="186013"/>
                </a:lnTo>
                <a:lnTo>
                  <a:pt x="142414" y="186510"/>
                </a:lnTo>
                <a:lnTo>
                  <a:pt x="167586" y="186510"/>
                </a:lnTo>
                <a:lnTo>
                  <a:pt x="172980" y="183866"/>
                </a:lnTo>
                <a:lnTo>
                  <a:pt x="177052" y="178527"/>
                </a:lnTo>
                <a:lnTo>
                  <a:pt x="206403" y="178527"/>
                </a:lnTo>
                <a:lnTo>
                  <a:pt x="206403" y="167901"/>
                </a:lnTo>
                <a:lnTo>
                  <a:pt x="201590" y="167901"/>
                </a:lnTo>
                <a:lnTo>
                  <a:pt x="198100" y="167266"/>
                </a:lnTo>
                <a:lnTo>
                  <a:pt x="196866" y="166526"/>
                </a:lnTo>
                <a:lnTo>
                  <a:pt x="135116" y="166526"/>
                </a:lnTo>
                <a:lnTo>
                  <a:pt x="131731" y="165469"/>
                </a:lnTo>
                <a:lnTo>
                  <a:pt x="127501" y="161240"/>
                </a:lnTo>
                <a:lnTo>
                  <a:pt x="126443" y="157856"/>
                </a:lnTo>
                <a:lnTo>
                  <a:pt x="126443" y="135283"/>
                </a:lnTo>
                <a:lnTo>
                  <a:pt x="127924" y="131476"/>
                </a:lnTo>
                <a:lnTo>
                  <a:pt x="130938" y="128463"/>
                </a:lnTo>
                <a:lnTo>
                  <a:pt x="133953" y="125397"/>
                </a:lnTo>
                <a:lnTo>
                  <a:pt x="137813" y="123917"/>
                </a:lnTo>
                <a:lnTo>
                  <a:pt x="193076" y="123917"/>
                </a:lnTo>
                <a:lnTo>
                  <a:pt x="193076" y="95951"/>
                </a:lnTo>
                <a:lnTo>
                  <a:pt x="175628" y="58998"/>
                </a:lnTo>
                <a:lnTo>
                  <a:pt x="158573" y="53922"/>
                </a:lnTo>
                <a:lnTo>
                  <a:pt x="147755" y="53288"/>
                </a:lnTo>
                <a:close/>
              </a:path>
              <a:path w="1516379" h="186689" extrusionOk="0">
                <a:moveTo>
                  <a:pt x="206403" y="178527"/>
                </a:moveTo>
                <a:lnTo>
                  <a:pt x="177052" y="178527"/>
                </a:lnTo>
                <a:lnTo>
                  <a:pt x="179009" y="181011"/>
                </a:lnTo>
                <a:lnTo>
                  <a:pt x="181336" y="182968"/>
                </a:lnTo>
                <a:lnTo>
                  <a:pt x="184231" y="184520"/>
                </a:lnTo>
                <a:lnTo>
                  <a:pt x="186836" y="185822"/>
                </a:lnTo>
                <a:lnTo>
                  <a:pt x="189427" y="186510"/>
                </a:lnTo>
                <a:lnTo>
                  <a:pt x="206403" y="186510"/>
                </a:lnTo>
                <a:lnTo>
                  <a:pt x="206403" y="178527"/>
                </a:lnTo>
                <a:close/>
              </a:path>
              <a:path w="1516379" h="186689" extrusionOk="0">
                <a:moveTo>
                  <a:pt x="193076" y="123917"/>
                </a:moveTo>
                <a:lnTo>
                  <a:pt x="170389" y="123917"/>
                </a:lnTo>
                <a:lnTo>
                  <a:pt x="170389" y="157116"/>
                </a:lnTo>
                <a:lnTo>
                  <a:pt x="169702" y="160341"/>
                </a:lnTo>
                <a:lnTo>
                  <a:pt x="166846" y="165310"/>
                </a:lnTo>
                <a:lnTo>
                  <a:pt x="163461" y="166526"/>
                </a:lnTo>
                <a:lnTo>
                  <a:pt x="196866" y="166526"/>
                </a:lnTo>
                <a:lnTo>
                  <a:pt x="195985" y="165998"/>
                </a:lnTo>
                <a:lnTo>
                  <a:pt x="194028" y="164570"/>
                </a:lnTo>
                <a:lnTo>
                  <a:pt x="193076" y="162561"/>
                </a:lnTo>
                <a:lnTo>
                  <a:pt x="193076" y="123917"/>
                </a:lnTo>
                <a:close/>
              </a:path>
              <a:path w="1516379" h="186689" extrusionOk="0">
                <a:moveTo>
                  <a:pt x="105290" y="0"/>
                </a:moveTo>
                <a:lnTo>
                  <a:pt x="0" y="0"/>
                </a:lnTo>
                <a:lnTo>
                  <a:pt x="0" y="20247"/>
                </a:lnTo>
                <a:lnTo>
                  <a:pt x="105290" y="20247"/>
                </a:lnTo>
                <a:lnTo>
                  <a:pt x="105290" y="0"/>
                </a:lnTo>
                <a:close/>
              </a:path>
              <a:path w="1516379" h="186689" extrusionOk="0">
                <a:moveTo>
                  <a:pt x="303337" y="53288"/>
                </a:moveTo>
                <a:lnTo>
                  <a:pt x="272930" y="53288"/>
                </a:lnTo>
                <a:lnTo>
                  <a:pt x="263681" y="53793"/>
                </a:lnTo>
                <a:lnTo>
                  <a:pt x="233584" y="78571"/>
                </a:lnTo>
                <a:lnTo>
                  <a:pt x="232950" y="86858"/>
                </a:lnTo>
                <a:lnTo>
                  <a:pt x="232950" y="94629"/>
                </a:lnTo>
                <a:lnTo>
                  <a:pt x="233458" y="101977"/>
                </a:lnTo>
                <a:lnTo>
                  <a:pt x="233516" y="102816"/>
                </a:lnTo>
                <a:lnTo>
                  <a:pt x="270021" y="128463"/>
                </a:lnTo>
                <a:lnTo>
                  <a:pt x="282184" y="128463"/>
                </a:lnTo>
                <a:lnTo>
                  <a:pt x="285992" y="132428"/>
                </a:lnTo>
                <a:lnTo>
                  <a:pt x="285992" y="158438"/>
                </a:lnTo>
                <a:lnTo>
                  <a:pt x="284775" y="161504"/>
                </a:lnTo>
                <a:lnTo>
                  <a:pt x="282290" y="163619"/>
                </a:lnTo>
                <a:lnTo>
                  <a:pt x="279804" y="165575"/>
                </a:lnTo>
                <a:lnTo>
                  <a:pt x="276155" y="166526"/>
                </a:lnTo>
                <a:lnTo>
                  <a:pt x="234272" y="166526"/>
                </a:lnTo>
                <a:lnTo>
                  <a:pt x="234272" y="186510"/>
                </a:lnTo>
                <a:lnTo>
                  <a:pt x="268699" y="186510"/>
                </a:lnTo>
                <a:lnTo>
                  <a:pt x="277832" y="185994"/>
                </a:lnTo>
                <a:lnTo>
                  <a:pt x="307901" y="161504"/>
                </a:lnTo>
                <a:lnTo>
                  <a:pt x="308025" y="161075"/>
                </a:lnTo>
                <a:lnTo>
                  <a:pt x="308679" y="153204"/>
                </a:lnTo>
                <a:lnTo>
                  <a:pt x="308679" y="141257"/>
                </a:lnTo>
                <a:lnTo>
                  <a:pt x="308094" y="133237"/>
                </a:lnTo>
                <a:lnTo>
                  <a:pt x="306375" y="126448"/>
                </a:lnTo>
                <a:lnTo>
                  <a:pt x="306339" y="126302"/>
                </a:lnTo>
                <a:lnTo>
                  <a:pt x="272136" y="106841"/>
                </a:lnTo>
                <a:lnTo>
                  <a:pt x="264680" y="106841"/>
                </a:lnTo>
                <a:lnTo>
                  <a:pt x="261560" y="105889"/>
                </a:lnTo>
                <a:lnTo>
                  <a:pt x="259074" y="103933"/>
                </a:lnTo>
                <a:lnTo>
                  <a:pt x="256747" y="101977"/>
                </a:lnTo>
                <a:lnTo>
                  <a:pt x="255637" y="98964"/>
                </a:lnTo>
                <a:lnTo>
                  <a:pt x="255637" y="81360"/>
                </a:lnTo>
                <a:lnTo>
                  <a:pt x="256905" y="78571"/>
                </a:lnTo>
                <a:lnTo>
                  <a:pt x="259603" y="76496"/>
                </a:lnTo>
                <a:lnTo>
                  <a:pt x="262300" y="74329"/>
                </a:lnTo>
                <a:lnTo>
                  <a:pt x="265843" y="73271"/>
                </a:lnTo>
                <a:lnTo>
                  <a:pt x="303337" y="73271"/>
                </a:lnTo>
                <a:lnTo>
                  <a:pt x="303337" y="53288"/>
                </a:lnTo>
                <a:close/>
              </a:path>
              <a:path w="1516379" h="186689" extrusionOk="0">
                <a:moveTo>
                  <a:pt x="367432" y="0"/>
                </a:moveTo>
                <a:lnTo>
                  <a:pt x="344745" y="0"/>
                </a:lnTo>
                <a:lnTo>
                  <a:pt x="344745" y="186510"/>
                </a:lnTo>
                <a:lnTo>
                  <a:pt x="367432" y="186510"/>
                </a:lnTo>
                <a:lnTo>
                  <a:pt x="367432" y="129520"/>
                </a:lnTo>
                <a:lnTo>
                  <a:pt x="374888" y="120692"/>
                </a:lnTo>
                <a:lnTo>
                  <a:pt x="400016" y="120692"/>
                </a:lnTo>
                <a:lnTo>
                  <a:pt x="390859" y="104726"/>
                </a:lnTo>
                <a:lnTo>
                  <a:pt x="395304" y="99651"/>
                </a:lnTo>
                <a:lnTo>
                  <a:pt x="367432" y="99651"/>
                </a:lnTo>
                <a:lnTo>
                  <a:pt x="367432" y="0"/>
                </a:lnTo>
                <a:close/>
              </a:path>
              <a:path w="1516379" h="186689" extrusionOk="0">
                <a:moveTo>
                  <a:pt x="400016" y="120692"/>
                </a:moveTo>
                <a:lnTo>
                  <a:pt x="374888" y="120692"/>
                </a:lnTo>
                <a:lnTo>
                  <a:pt x="411378" y="186510"/>
                </a:lnTo>
                <a:lnTo>
                  <a:pt x="437766" y="186510"/>
                </a:lnTo>
                <a:lnTo>
                  <a:pt x="400016" y="120692"/>
                </a:lnTo>
                <a:close/>
              </a:path>
              <a:path w="1516379" h="186689" extrusionOk="0">
                <a:moveTo>
                  <a:pt x="435916" y="53288"/>
                </a:moveTo>
                <a:lnTo>
                  <a:pt x="407411" y="53288"/>
                </a:lnTo>
                <a:lnTo>
                  <a:pt x="367432" y="99651"/>
                </a:lnTo>
                <a:lnTo>
                  <a:pt x="395304" y="99651"/>
                </a:lnTo>
                <a:lnTo>
                  <a:pt x="435916" y="53288"/>
                </a:lnTo>
                <a:close/>
              </a:path>
              <a:path w="1516379" h="186689" extrusionOk="0">
                <a:moveTo>
                  <a:pt x="626401" y="0"/>
                </a:moveTo>
                <a:lnTo>
                  <a:pt x="538932" y="0"/>
                </a:lnTo>
                <a:lnTo>
                  <a:pt x="538932" y="186510"/>
                </a:lnTo>
                <a:lnTo>
                  <a:pt x="626401" y="186510"/>
                </a:lnTo>
                <a:lnTo>
                  <a:pt x="626401" y="167055"/>
                </a:lnTo>
                <a:lnTo>
                  <a:pt x="562148" y="167055"/>
                </a:lnTo>
                <a:lnTo>
                  <a:pt x="562148" y="99916"/>
                </a:lnTo>
                <a:lnTo>
                  <a:pt x="619737" y="99916"/>
                </a:lnTo>
                <a:lnTo>
                  <a:pt x="619737" y="80461"/>
                </a:lnTo>
                <a:lnTo>
                  <a:pt x="562148" y="80461"/>
                </a:lnTo>
                <a:lnTo>
                  <a:pt x="562148" y="19454"/>
                </a:lnTo>
                <a:lnTo>
                  <a:pt x="626401" y="19454"/>
                </a:lnTo>
                <a:lnTo>
                  <a:pt x="626401" y="0"/>
                </a:lnTo>
                <a:close/>
              </a:path>
              <a:path w="1516379" h="186689" extrusionOk="0">
                <a:moveTo>
                  <a:pt x="682245" y="53288"/>
                </a:moveTo>
                <a:lnTo>
                  <a:pt x="656121" y="53288"/>
                </a:lnTo>
                <a:lnTo>
                  <a:pt x="691606" y="117784"/>
                </a:lnTo>
                <a:lnTo>
                  <a:pt x="652948" y="186510"/>
                </a:lnTo>
                <a:lnTo>
                  <a:pt x="678015" y="186510"/>
                </a:lnTo>
                <a:lnTo>
                  <a:pt x="704668" y="137239"/>
                </a:lnTo>
                <a:lnTo>
                  <a:pt x="728744" y="137239"/>
                </a:lnTo>
                <a:lnTo>
                  <a:pt x="717148" y="116727"/>
                </a:lnTo>
                <a:lnTo>
                  <a:pt x="728192" y="97272"/>
                </a:lnTo>
                <a:lnTo>
                  <a:pt x="705197" y="97272"/>
                </a:lnTo>
                <a:lnTo>
                  <a:pt x="682245" y="53288"/>
                </a:lnTo>
                <a:close/>
              </a:path>
              <a:path w="1516379" h="186689" extrusionOk="0">
                <a:moveTo>
                  <a:pt x="728744" y="137239"/>
                </a:moveTo>
                <a:lnTo>
                  <a:pt x="704668" y="137239"/>
                </a:lnTo>
                <a:lnTo>
                  <a:pt x="729946" y="186510"/>
                </a:lnTo>
                <a:lnTo>
                  <a:pt x="756599" y="186510"/>
                </a:lnTo>
                <a:lnTo>
                  <a:pt x="728744" y="137239"/>
                </a:lnTo>
                <a:close/>
              </a:path>
              <a:path w="1516379" h="186689" extrusionOk="0">
                <a:moveTo>
                  <a:pt x="753162" y="53288"/>
                </a:moveTo>
                <a:lnTo>
                  <a:pt x="728359" y="53288"/>
                </a:lnTo>
                <a:lnTo>
                  <a:pt x="705197" y="97272"/>
                </a:lnTo>
                <a:lnTo>
                  <a:pt x="728192" y="97272"/>
                </a:lnTo>
                <a:lnTo>
                  <a:pt x="753162" y="53288"/>
                </a:lnTo>
                <a:close/>
              </a:path>
              <a:path w="1516379" h="186689" extrusionOk="0">
                <a:moveTo>
                  <a:pt x="830530" y="53288"/>
                </a:moveTo>
                <a:lnTo>
                  <a:pt x="823285" y="53288"/>
                </a:lnTo>
                <a:lnTo>
                  <a:pt x="811683" y="53960"/>
                </a:lnTo>
                <a:lnTo>
                  <a:pt x="812389" y="53960"/>
                </a:lnTo>
                <a:lnTo>
                  <a:pt x="803665" y="55753"/>
                </a:lnTo>
                <a:lnTo>
                  <a:pt x="781359" y="84902"/>
                </a:lnTo>
                <a:lnTo>
                  <a:pt x="781277" y="85306"/>
                </a:lnTo>
                <a:lnTo>
                  <a:pt x="780737" y="94629"/>
                </a:lnTo>
                <a:lnTo>
                  <a:pt x="780661" y="143900"/>
                </a:lnTo>
                <a:lnTo>
                  <a:pt x="781345" y="154448"/>
                </a:lnTo>
                <a:lnTo>
                  <a:pt x="805642" y="184051"/>
                </a:lnTo>
                <a:lnTo>
                  <a:pt x="825982" y="186510"/>
                </a:lnTo>
                <a:lnTo>
                  <a:pt x="860356" y="186510"/>
                </a:lnTo>
                <a:lnTo>
                  <a:pt x="860356" y="166526"/>
                </a:lnTo>
                <a:lnTo>
                  <a:pt x="816727" y="166526"/>
                </a:lnTo>
                <a:lnTo>
                  <a:pt x="811756" y="165046"/>
                </a:lnTo>
                <a:lnTo>
                  <a:pt x="804987" y="159019"/>
                </a:lnTo>
                <a:lnTo>
                  <a:pt x="803295" y="154737"/>
                </a:lnTo>
                <a:lnTo>
                  <a:pt x="803295" y="129256"/>
                </a:lnTo>
                <a:lnTo>
                  <a:pt x="868870" y="129256"/>
                </a:lnTo>
                <a:lnTo>
                  <a:pt x="868870" y="109273"/>
                </a:lnTo>
                <a:lnTo>
                  <a:pt x="803295" y="109273"/>
                </a:lnTo>
                <a:lnTo>
                  <a:pt x="803374" y="84637"/>
                </a:lnTo>
                <a:lnTo>
                  <a:pt x="804517" y="80831"/>
                </a:lnTo>
                <a:lnTo>
                  <a:pt x="804564" y="80672"/>
                </a:lnTo>
                <a:lnTo>
                  <a:pt x="809694" y="74804"/>
                </a:lnTo>
                <a:lnTo>
                  <a:pt x="814242" y="73271"/>
                </a:lnTo>
                <a:lnTo>
                  <a:pt x="864862" y="73271"/>
                </a:lnTo>
                <a:lnTo>
                  <a:pt x="863337" y="69776"/>
                </a:lnTo>
                <a:lnTo>
                  <a:pt x="859034" y="63967"/>
                </a:lnTo>
                <a:lnTo>
                  <a:pt x="853650" y="59310"/>
                </a:lnTo>
                <a:lnTo>
                  <a:pt x="847102" y="55971"/>
                </a:lnTo>
                <a:lnTo>
                  <a:pt x="839393" y="53960"/>
                </a:lnTo>
                <a:lnTo>
                  <a:pt x="830530" y="53288"/>
                </a:lnTo>
                <a:close/>
              </a:path>
              <a:path w="1516379" h="186689" extrusionOk="0">
                <a:moveTo>
                  <a:pt x="864862" y="73271"/>
                </a:moveTo>
                <a:lnTo>
                  <a:pt x="835395" y="73271"/>
                </a:lnTo>
                <a:lnTo>
                  <a:pt x="839203" y="74804"/>
                </a:lnTo>
                <a:lnTo>
                  <a:pt x="845231" y="80831"/>
                </a:lnTo>
                <a:lnTo>
                  <a:pt x="846765" y="84637"/>
                </a:lnTo>
                <a:lnTo>
                  <a:pt x="846765" y="109273"/>
                </a:lnTo>
                <a:lnTo>
                  <a:pt x="868870" y="109273"/>
                </a:lnTo>
                <a:lnTo>
                  <a:pt x="868870" y="94629"/>
                </a:lnTo>
                <a:lnTo>
                  <a:pt x="868268" y="85306"/>
                </a:lnTo>
                <a:lnTo>
                  <a:pt x="868152" y="84637"/>
                </a:lnTo>
                <a:lnTo>
                  <a:pt x="866411" y="76820"/>
                </a:lnTo>
                <a:lnTo>
                  <a:pt x="864862" y="73271"/>
                </a:lnTo>
                <a:close/>
              </a:path>
              <a:path w="1516379" h="186689" extrusionOk="0">
                <a:moveTo>
                  <a:pt x="979184" y="53288"/>
                </a:moveTo>
                <a:lnTo>
                  <a:pt x="950152" y="53288"/>
                </a:lnTo>
                <a:lnTo>
                  <a:pt x="939291" y="53922"/>
                </a:lnTo>
                <a:lnTo>
                  <a:pt x="907561" y="76622"/>
                </a:lnTo>
                <a:lnTo>
                  <a:pt x="905605" y="85113"/>
                </a:lnTo>
                <a:lnTo>
                  <a:pt x="905514" y="85511"/>
                </a:lnTo>
                <a:lnTo>
                  <a:pt x="904831" y="95951"/>
                </a:lnTo>
                <a:lnTo>
                  <a:pt x="904831" y="143900"/>
                </a:lnTo>
                <a:lnTo>
                  <a:pt x="921981" y="180978"/>
                </a:lnTo>
                <a:lnTo>
                  <a:pt x="950152" y="186510"/>
                </a:lnTo>
                <a:lnTo>
                  <a:pt x="979184" y="186510"/>
                </a:lnTo>
                <a:lnTo>
                  <a:pt x="979184" y="166526"/>
                </a:lnTo>
                <a:lnTo>
                  <a:pt x="940897" y="166526"/>
                </a:lnTo>
                <a:lnTo>
                  <a:pt x="935926" y="165046"/>
                </a:lnTo>
                <a:lnTo>
                  <a:pt x="929157" y="159019"/>
                </a:lnTo>
                <a:lnTo>
                  <a:pt x="927465" y="154737"/>
                </a:lnTo>
                <a:lnTo>
                  <a:pt x="927465" y="85113"/>
                </a:lnTo>
                <a:lnTo>
                  <a:pt x="929157" y="80831"/>
                </a:lnTo>
                <a:lnTo>
                  <a:pt x="935926" y="74804"/>
                </a:lnTo>
                <a:lnTo>
                  <a:pt x="940897" y="73271"/>
                </a:lnTo>
                <a:lnTo>
                  <a:pt x="979184" y="73271"/>
                </a:lnTo>
                <a:lnTo>
                  <a:pt x="979184" y="53288"/>
                </a:lnTo>
                <a:close/>
              </a:path>
              <a:path w="1516379" h="186689" extrusionOk="0">
                <a:moveTo>
                  <a:pt x="1035241" y="53288"/>
                </a:moveTo>
                <a:lnTo>
                  <a:pt x="1012607" y="53288"/>
                </a:lnTo>
                <a:lnTo>
                  <a:pt x="1012607" y="143900"/>
                </a:lnTo>
                <a:lnTo>
                  <a:pt x="1013157" y="152675"/>
                </a:lnTo>
                <a:lnTo>
                  <a:pt x="1013260" y="154318"/>
                </a:lnTo>
                <a:lnTo>
                  <a:pt x="1045126" y="185876"/>
                </a:lnTo>
                <a:lnTo>
                  <a:pt x="1055230" y="186510"/>
                </a:lnTo>
                <a:lnTo>
                  <a:pt x="1067341" y="186510"/>
                </a:lnTo>
                <a:lnTo>
                  <a:pt x="1074427" y="184501"/>
                </a:lnTo>
                <a:lnTo>
                  <a:pt x="1080297" y="180377"/>
                </a:lnTo>
                <a:lnTo>
                  <a:pt x="1101609" y="180377"/>
                </a:lnTo>
                <a:lnTo>
                  <a:pt x="1101609" y="166526"/>
                </a:lnTo>
                <a:lnTo>
                  <a:pt x="1047245" y="166526"/>
                </a:lnTo>
                <a:lnTo>
                  <a:pt x="1043165" y="165099"/>
                </a:lnTo>
                <a:lnTo>
                  <a:pt x="1041048" y="163209"/>
                </a:lnTo>
                <a:lnTo>
                  <a:pt x="1039788" y="162033"/>
                </a:lnTo>
                <a:lnTo>
                  <a:pt x="1036774" y="158808"/>
                </a:lnTo>
                <a:lnTo>
                  <a:pt x="1035241" y="154579"/>
                </a:lnTo>
                <a:lnTo>
                  <a:pt x="1035241" y="53288"/>
                </a:lnTo>
                <a:close/>
              </a:path>
              <a:path w="1516379" h="186689" extrusionOk="0">
                <a:moveTo>
                  <a:pt x="1101609" y="180377"/>
                </a:moveTo>
                <a:lnTo>
                  <a:pt x="1080297" y="180377"/>
                </a:lnTo>
                <a:lnTo>
                  <a:pt x="1080297" y="186510"/>
                </a:lnTo>
                <a:lnTo>
                  <a:pt x="1101609" y="186510"/>
                </a:lnTo>
                <a:lnTo>
                  <a:pt x="1101609" y="180377"/>
                </a:lnTo>
                <a:close/>
              </a:path>
              <a:path w="1516379" h="186689" extrusionOk="0">
                <a:moveTo>
                  <a:pt x="1101609" y="53288"/>
                </a:moveTo>
                <a:lnTo>
                  <a:pt x="1078975" y="53288"/>
                </a:lnTo>
                <a:lnTo>
                  <a:pt x="1078975" y="152675"/>
                </a:lnTo>
                <a:lnTo>
                  <a:pt x="1078605" y="156217"/>
                </a:lnTo>
                <a:lnTo>
                  <a:pt x="1077018" y="159442"/>
                </a:lnTo>
                <a:lnTo>
                  <a:pt x="1074163" y="162297"/>
                </a:lnTo>
                <a:lnTo>
                  <a:pt x="1071518" y="165099"/>
                </a:lnTo>
                <a:lnTo>
                  <a:pt x="1067341" y="166526"/>
                </a:lnTo>
                <a:lnTo>
                  <a:pt x="1101609" y="166526"/>
                </a:lnTo>
                <a:lnTo>
                  <a:pt x="1101609" y="53288"/>
                </a:lnTo>
                <a:close/>
              </a:path>
              <a:path w="1516379" h="186689" extrusionOk="0">
                <a:moveTo>
                  <a:pt x="1168347" y="73271"/>
                </a:moveTo>
                <a:lnTo>
                  <a:pt x="1145661" y="73271"/>
                </a:lnTo>
                <a:lnTo>
                  <a:pt x="1145661" y="164147"/>
                </a:lnTo>
                <a:lnTo>
                  <a:pt x="1148093" y="171866"/>
                </a:lnTo>
                <a:lnTo>
                  <a:pt x="1152853" y="177734"/>
                </a:lnTo>
                <a:lnTo>
                  <a:pt x="1157665" y="183602"/>
                </a:lnTo>
                <a:lnTo>
                  <a:pt x="1164593" y="186510"/>
                </a:lnTo>
                <a:lnTo>
                  <a:pt x="1199231" y="186510"/>
                </a:lnTo>
                <a:lnTo>
                  <a:pt x="1199231" y="166526"/>
                </a:lnTo>
                <a:lnTo>
                  <a:pt x="1176227" y="166526"/>
                </a:lnTo>
                <a:lnTo>
                  <a:pt x="1173213" y="165733"/>
                </a:lnTo>
                <a:lnTo>
                  <a:pt x="1169299" y="162561"/>
                </a:lnTo>
                <a:lnTo>
                  <a:pt x="1168347" y="159812"/>
                </a:lnTo>
                <a:lnTo>
                  <a:pt x="1168347" y="73271"/>
                </a:lnTo>
                <a:close/>
              </a:path>
              <a:path w="1516379" h="186689" extrusionOk="0">
                <a:moveTo>
                  <a:pt x="1199231" y="53288"/>
                </a:moveTo>
                <a:lnTo>
                  <a:pt x="1128368" y="53288"/>
                </a:lnTo>
                <a:lnTo>
                  <a:pt x="1128368" y="73271"/>
                </a:lnTo>
                <a:lnTo>
                  <a:pt x="1199231" y="73271"/>
                </a:lnTo>
                <a:lnTo>
                  <a:pt x="1199231" y="53288"/>
                </a:lnTo>
                <a:close/>
              </a:path>
              <a:path w="1516379" h="186689" extrusionOk="0">
                <a:moveTo>
                  <a:pt x="1168347" y="21357"/>
                </a:moveTo>
                <a:lnTo>
                  <a:pt x="1145661" y="21357"/>
                </a:lnTo>
                <a:lnTo>
                  <a:pt x="1145661" y="53288"/>
                </a:lnTo>
                <a:lnTo>
                  <a:pt x="1168347" y="53288"/>
                </a:lnTo>
                <a:lnTo>
                  <a:pt x="1168347" y="21357"/>
                </a:lnTo>
                <a:close/>
              </a:path>
              <a:path w="1516379" h="186689" extrusionOk="0">
                <a:moveTo>
                  <a:pt x="1251110" y="0"/>
                </a:moveTo>
                <a:lnTo>
                  <a:pt x="1225779" y="0"/>
                </a:lnTo>
                <a:lnTo>
                  <a:pt x="1225779" y="24001"/>
                </a:lnTo>
                <a:lnTo>
                  <a:pt x="1251110" y="24001"/>
                </a:lnTo>
                <a:lnTo>
                  <a:pt x="1251110" y="0"/>
                </a:lnTo>
                <a:close/>
              </a:path>
              <a:path w="1516379" h="186689" extrusionOk="0">
                <a:moveTo>
                  <a:pt x="1249788" y="53288"/>
                </a:moveTo>
                <a:lnTo>
                  <a:pt x="1227101" y="53288"/>
                </a:lnTo>
                <a:lnTo>
                  <a:pt x="1227101" y="186510"/>
                </a:lnTo>
                <a:lnTo>
                  <a:pt x="1249788" y="186510"/>
                </a:lnTo>
                <a:lnTo>
                  <a:pt x="1249788" y="53288"/>
                </a:lnTo>
                <a:close/>
              </a:path>
              <a:path w="1516379" h="186689" extrusionOk="0">
                <a:moveTo>
                  <a:pt x="1338578" y="53288"/>
                </a:moveTo>
                <a:lnTo>
                  <a:pt x="1335088" y="53288"/>
                </a:lnTo>
                <a:lnTo>
                  <a:pt x="1324251" y="53922"/>
                </a:lnTo>
                <a:lnTo>
                  <a:pt x="1292504" y="76622"/>
                </a:lnTo>
                <a:lnTo>
                  <a:pt x="1289767" y="95951"/>
                </a:lnTo>
                <a:lnTo>
                  <a:pt x="1289767" y="143900"/>
                </a:lnTo>
                <a:lnTo>
                  <a:pt x="1307059" y="180822"/>
                </a:lnTo>
                <a:lnTo>
                  <a:pt x="1335088" y="186510"/>
                </a:lnTo>
                <a:lnTo>
                  <a:pt x="1338578" y="186510"/>
                </a:lnTo>
                <a:lnTo>
                  <a:pt x="1377577" y="170574"/>
                </a:lnTo>
                <a:lnTo>
                  <a:pt x="1379493" y="166526"/>
                </a:lnTo>
                <a:lnTo>
                  <a:pt x="1325834" y="166526"/>
                </a:lnTo>
                <a:lnTo>
                  <a:pt x="1320863" y="165046"/>
                </a:lnTo>
                <a:lnTo>
                  <a:pt x="1317478" y="162033"/>
                </a:lnTo>
                <a:lnTo>
                  <a:pt x="1314146" y="159019"/>
                </a:lnTo>
                <a:lnTo>
                  <a:pt x="1312454" y="154737"/>
                </a:lnTo>
                <a:lnTo>
                  <a:pt x="1312454" y="85113"/>
                </a:lnTo>
                <a:lnTo>
                  <a:pt x="1314146" y="80831"/>
                </a:lnTo>
                <a:lnTo>
                  <a:pt x="1317478" y="77818"/>
                </a:lnTo>
                <a:lnTo>
                  <a:pt x="1320863" y="74804"/>
                </a:lnTo>
                <a:lnTo>
                  <a:pt x="1325834" y="73271"/>
                </a:lnTo>
                <a:lnTo>
                  <a:pt x="1379475" y="73271"/>
                </a:lnTo>
                <a:lnTo>
                  <a:pt x="1377577" y="69269"/>
                </a:lnTo>
                <a:lnTo>
                  <a:pt x="1372688" y="63438"/>
                </a:lnTo>
                <a:lnTo>
                  <a:pt x="1366451" y="58998"/>
                </a:lnTo>
                <a:lnTo>
                  <a:pt x="1358687" y="55826"/>
                </a:lnTo>
                <a:lnTo>
                  <a:pt x="1349396" y="53922"/>
                </a:lnTo>
                <a:lnTo>
                  <a:pt x="1338578" y="53288"/>
                </a:lnTo>
                <a:close/>
              </a:path>
              <a:path w="1516379" h="186689" extrusionOk="0">
                <a:moveTo>
                  <a:pt x="1379475" y="73271"/>
                </a:moveTo>
                <a:lnTo>
                  <a:pt x="1347780" y="73271"/>
                </a:lnTo>
                <a:lnTo>
                  <a:pt x="1352751" y="74804"/>
                </a:lnTo>
                <a:lnTo>
                  <a:pt x="1359520" y="80831"/>
                </a:lnTo>
                <a:lnTo>
                  <a:pt x="1361212" y="85113"/>
                </a:lnTo>
                <a:lnTo>
                  <a:pt x="1361212" y="154737"/>
                </a:lnTo>
                <a:lnTo>
                  <a:pt x="1359520" y="159019"/>
                </a:lnTo>
                <a:lnTo>
                  <a:pt x="1352751" y="165046"/>
                </a:lnTo>
                <a:lnTo>
                  <a:pt x="1347780" y="166526"/>
                </a:lnTo>
                <a:lnTo>
                  <a:pt x="1379493" y="166526"/>
                </a:lnTo>
                <a:lnTo>
                  <a:pt x="1381063" y="163209"/>
                </a:lnTo>
                <a:lnTo>
                  <a:pt x="1383053" y="154737"/>
                </a:lnTo>
                <a:lnTo>
                  <a:pt x="1383152" y="154318"/>
                </a:lnTo>
                <a:lnTo>
                  <a:pt x="1383846" y="143900"/>
                </a:lnTo>
                <a:lnTo>
                  <a:pt x="1383846" y="95951"/>
                </a:lnTo>
                <a:lnTo>
                  <a:pt x="1383152" y="85511"/>
                </a:lnTo>
                <a:lnTo>
                  <a:pt x="1381063" y="76622"/>
                </a:lnTo>
                <a:lnTo>
                  <a:pt x="1379475" y="73271"/>
                </a:lnTo>
                <a:close/>
              </a:path>
              <a:path w="1516379" h="186689" extrusionOk="0">
                <a:moveTo>
                  <a:pt x="1445191" y="53288"/>
                </a:moveTo>
                <a:lnTo>
                  <a:pt x="1423879" y="53288"/>
                </a:lnTo>
                <a:lnTo>
                  <a:pt x="1423879" y="186510"/>
                </a:lnTo>
                <a:lnTo>
                  <a:pt x="1446566" y="186510"/>
                </a:lnTo>
                <a:lnTo>
                  <a:pt x="1446566" y="84373"/>
                </a:lnTo>
                <a:lnTo>
                  <a:pt x="1447941" y="81095"/>
                </a:lnTo>
                <a:lnTo>
                  <a:pt x="1450797" y="78082"/>
                </a:lnTo>
                <a:lnTo>
                  <a:pt x="1453652" y="74910"/>
                </a:lnTo>
                <a:lnTo>
                  <a:pt x="1457989" y="73271"/>
                </a:lnTo>
                <a:lnTo>
                  <a:pt x="1511922" y="73271"/>
                </a:lnTo>
                <a:lnTo>
                  <a:pt x="1510106" y="69269"/>
                </a:lnTo>
                <a:lnTo>
                  <a:pt x="1505425" y="63438"/>
                </a:lnTo>
                <a:lnTo>
                  <a:pt x="1500446" y="59685"/>
                </a:lnTo>
                <a:lnTo>
                  <a:pt x="1445191" y="59685"/>
                </a:lnTo>
                <a:lnTo>
                  <a:pt x="1445191" y="53288"/>
                </a:lnTo>
                <a:close/>
              </a:path>
              <a:path w="1516379" h="186689" extrusionOk="0">
                <a:moveTo>
                  <a:pt x="1511922" y="73271"/>
                </a:moveTo>
                <a:lnTo>
                  <a:pt x="1481469" y="73271"/>
                </a:lnTo>
                <a:lnTo>
                  <a:pt x="1485647" y="74910"/>
                </a:lnTo>
                <a:lnTo>
                  <a:pt x="1488661" y="78082"/>
                </a:lnTo>
                <a:lnTo>
                  <a:pt x="1491834" y="81095"/>
                </a:lnTo>
                <a:lnTo>
                  <a:pt x="1493473" y="85272"/>
                </a:lnTo>
                <a:lnTo>
                  <a:pt x="1493473" y="186510"/>
                </a:lnTo>
                <a:lnTo>
                  <a:pt x="1516107" y="186510"/>
                </a:lnTo>
                <a:lnTo>
                  <a:pt x="1516107" y="95951"/>
                </a:lnTo>
                <a:lnTo>
                  <a:pt x="1515442" y="85511"/>
                </a:lnTo>
                <a:lnTo>
                  <a:pt x="1513443" y="76622"/>
                </a:lnTo>
                <a:lnTo>
                  <a:pt x="1511922" y="73271"/>
                </a:lnTo>
                <a:close/>
              </a:path>
              <a:path w="1516379" h="186689" extrusionOk="0">
                <a:moveTo>
                  <a:pt x="1473483" y="53288"/>
                </a:moveTo>
                <a:lnTo>
                  <a:pt x="1457830" y="53288"/>
                </a:lnTo>
                <a:lnTo>
                  <a:pt x="1450744" y="55456"/>
                </a:lnTo>
                <a:lnTo>
                  <a:pt x="1445191" y="59685"/>
                </a:lnTo>
                <a:lnTo>
                  <a:pt x="1500446" y="59685"/>
                </a:lnTo>
                <a:lnTo>
                  <a:pt x="1499534" y="58998"/>
                </a:lnTo>
                <a:lnTo>
                  <a:pt x="1492250" y="55826"/>
                </a:lnTo>
                <a:lnTo>
                  <a:pt x="1483568" y="53922"/>
                </a:lnTo>
                <a:lnTo>
                  <a:pt x="1473483" y="532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1725" y="2621555"/>
            <a:ext cx="3399118" cy="3046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/>
          <p:nvPr/>
        </p:nvSpPr>
        <p:spPr>
          <a:xfrm>
            <a:off x="1813099" y="3755523"/>
            <a:ext cx="657225" cy="0"/>
          </a:xfrm>
          <a:custGeom>
            <a:avLst/>
            <a:gdLst/>
            <a:ahLst/>
            <a:cxnLst/>
            <a:rect l="l" t="t" r="r" b="b"/>
            <a:pathLst>
              <a:path w="657225" h="120000" extrusionOk="0">
                <a:moveTo>
                  <a:pt x="0" y="0"/>
                </a:moveTo>
                <a:lnTo>
                  <a:pt x="656703" y="0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813099" y="4380659"/>
            <a:ext cx="657225" cy="0"/>
          </a:xfrm>
          <a:custGeom>
            <a:avLst/>
            <a:gdLst/>
            <a:ahLst/>
            <a:cxnLst/>
            <a:rect l="l" t="t" r="r" b="b"/>
            <a:pathLst>
              <a:path w="657225" h="120000" extrusionOk="0">
                <a:moveTo>
                  <a:pt x="0" y="0"/>
                </a:moveTo>
                <a:lnTo>
                  <a:pt x="656703" y="0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1813099" y="4936013"/>
            <a:ext cx="669925" cy="0"/>
          </a:xfrm>
          <a:custGeom>
            <a:avLst/>
            <a:gdLst/>
            <a:ahLst/>
            <a:cxnLst/>
            <a:rect l="l" t="t" r="r" b="b"/>
            <a:pathLst>
              <a:path w="669925" h="120000" extrusionOk="0">
                <a:moveTo>
                  <a:pt x="0" y="0"/>
                </a:moveTo>
                <a:lnTo>
                  <a:pt x="669395" y="0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1813099" y="5510398"/>
            <a:ext cx="657225" cy="0"/>
          </a:xfrm>
          <a:custGeom>
            <a:avLst/>
            <a:gdLst/>
            <a:ahLst/>
            <a:cxnLst/>
            <a:rect l="l" t="t" r="r" b="b"/>
            <a:pathLst>
              <a:path w="657225" h="120000" extrusionOk="0">
                <a:moveTo>
                  <a:pt x="0" y="0"/>
                </a:moveTo>
                <a:lnTo>
                  <a:pt x="656703" y="0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0507" y="2621555"/>
            <a:ext cx="2719781" cy="30450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/>
          <p:nvPr/>
        </p:nvSpPr>
        <p:spPr>
          <a:xfrm>
            <a:off x="6167235" y="3180027"/>
            <a:ext cx="0" cy="361950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601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6167235" y="3782696"/>
            <a:ext cx="0" cy="755015"/>
          </a:xfrm>
          <a:custGeom>
            <a:avLst/>
            <a:gdLst/>
            <a:ahLst/>
            <a:cxnLst/>
            <a:rect l="l" t="t" r="r" b="b"/>
            <a:pathLst>
              <a:path w="120000" h="755014" extrusionOk="0">
                <a:moveTo>
                  <a:pt x="0" y="0"/>
                </a:moveTo>
                <a:lnTo>
                  <a:pt x="0" y="754921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6167235" y="4778685"/>
            <a:ext cx="0" cy="755015"/>
          </a:xfrm>
          <a:custGeom>
            <a:avLst/>
            <a:gdLst/>
            <a:ahLst/>
            <a:cxnLst/>
            <a:rect l="l" t="t" r="r" b="b"/>
            <a:pathLst>
              <a:path w="120000" h="755014" extrusionOk="0">
                <a:moveTo>
                  <a:pt x="0" y="0"/>
                </a:moveTo>
                <a:lnTo>
                  <a:pt x="0" y="754921"/>
                </a:lnTo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80375" y="3577260"/>
            <a:ext cx="3507212" cy="23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51818" y="4540155"/>
            <a:ext cx="3586536" cy="25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79318" y="5562894"/>
            <a:ext cx="4249163" cy="232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8"/>
          <p:cNvGrpSpPr/>
          <p:nvPr/>
        </p:nvGrpSpPr>
        <p:grpSpPr>
          <a:xfrm>
            <a:off x="6039787" y="3541628"/>
            <a:ext cx="533247" cy="241300"/>
            <a:chOff x="6039787" y="3541628"/>
            <a:chExt cx="533247" cy="241300"/>
          </a:xfrm>
        </p:grpSpPr>
        <p:sp>
          <p:nvSpPr>
            <p:cNvPr id="81" name="Google Shape;81;p8"/>
            <p:cNvSpPr/>
            <p:nvPr/>
          </p:nvSpPr>
          <p:spPr>
            <a:xfrm>
              <a:off x="6280934" y="3662902"/>
              <a:ext cx="292100" cy="0"/>
            </a:xfrm>
            <a:custGeom>
              <a:avLst/>
              <a:gdLst/>
              <a:ahLst/>
              <a:cxnLst/>
              <a:rect l="l" t="t" r="r" b="b"/>
              <a:pathLst>
                <a:path w="292100" h="120000" extrusionOk="0">
                  <a:moveTo>
                    <a:pt x="0" y="0"/>
                  </a:moveTo>
                  <a:lnTo>
                    <a:pt x="291915" y="0"/>
                  </a:lnTo>
                </a:path>
              </a:pathLst>
            </a:custGeom>
            <a:noFill/>
            <a:ln w="12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039787" y="354162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241147" y="0"/>
                  </a:moveTo>
                  <a:lnTo>
                    <a:pt x="0" y="0"/>
                  </a:lnTo>
                  <a:lnTo>
                    <a:pt x="0" y="241067"/>
                  </a:lnTo>
                  <a:lnTo>
                    <a:pt x="241147" y="241067"/>
                  </a:lnTo>
                  <a:lnTo>
                    <a:pt x="241147" y="0"/>
                  </a:lnTo>
                  <a:close/>
                </a:path>
              </a:pathLst>
            </a:custGeom>
            <a:solidFill>
              <a:srgbClr val="B12E0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6039787" y="4537617"/>
            <a:ext cx="533247" cy="241300"/>
            <a:chOff x="6039787" y="4537617"/>
            <a:chExt cx="533247" cy="241300"/>
          </a:xfrm>
        </p:grpSpPr>
        <p:sp>
          <p:nvSpPr>
            <p:cNvPr id="84" name="Google Shape;84;p8"/>
            <p:cNvSpPr/>
            <p:nvPr/>
          </p:nvSpPr>
          <p:spPr>
            <a:xfrm>
              <a:off x="6280934" y="4656036"/>
              <a:ext cx="292100" cy="0"/>
            </a:xfrm>
            <a:custGeom>
              <a:avLst/>
              <a:gdLst/>
              <a:ahLst/>
              <a:cxnLst/>
              <a:rect l="l" t="t" r="r" b="b"/>
              <a:pathLst>
                <a:path w="292100" h="120000" extrusionOk="0">
                  <a:moveTo>
                    <a:pt x="0" y="0"/>
                  </a:moveTo>
                  <a:lnTo>
                    <a:pt x="291915" y="0"/>
                  </a:lnTo>
                </a:path>
              </a:pathLst>
            </a:custGeom>
            <a:noFill/>
            <a:ln w="12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039787" y="453761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241147" y="0"/>
                  </a:moveTo>
                  <a:lnTo>
                    <a:pt x="0" y="0"/>
                  </a:lnTo>
                  <a:lnTo>
                    <a:pt x="0" y="241067"/>
                  </a:lnTo>
                  <a:lnTo>
                    <a:pt x="241147" y="241067"/>
                  </a:lnTo>
                  <a:lnTo>
                    <a:pt x="241147" y="0"/>
                  </a:lnTo>
                  <a:close/>
                </a:path>
              </a:pathLst>
            </a:custGeom>
            <a:solidFill>
              <a:srgbClr val="5157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8"/>
          <p:cNvGrpSpPr/>
          <p:nvPr/>
        </p:nvGrpSpPr>
        <p:grpSpPr>
          <a:xfrm>
            <a:off x="6039777" y="5343296"/>
            <a:ext cx="1186815" cy="628650"/>
            <a:chOff x="6039777" y="5343296"/>
            <a:chExt cx="1186815" cy="628650"/>
          </a:xfrm>
        </p:grpSpPr>
        <p:sp>
          <p:nvSpPr>
            <p:cNvPr id="87" name="Google Shape;87;p8"/>
            <p:cNvSpPr/>
            <p:nvPr/>
          </p:nvSpPr>
          <p:spPr>
            <a:xfrm>
              <a:off x="6280934" y="5649117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120000" extrusionOk="0">
                  <a:moveTo>
                    <a:pt x="0" y="0"/>
                  </a:moveTo>
                  <a:lnTo>
                    <a:pt x="317299" y="0"/>
                  </a:lnTo>
                </a:path>
              </a:pathLst>
            </a:custGeom>
            <a:noFill/>
            <a:ln w="12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039777" y="5343296"/>
              <a:ext cx="1186815" cy="628650"/>
            </a:xfrm>
            <a:custGeom>
              <a:avLst/>
              <a:gdLst/>
              <a:ahLst/>
              <a:cxnLst/>
              <a:rect l="l" t="t" r="r" b="b"/>
              <a:pathLst>
                <a:path w="1186815" h="628650" extrusionOk="0">
                  <a:moveTo>
                    <a:pt x="241147" y="190322"/>
                  </a:moveTo>
                  <a:lnTo>
                    <a:pt x="0" y="190322"/>
                  </a:lnTo>
                  <a:lnTo>
                    <a:pt x="0" y="431380"/>
                  </a:lnTo>
                  <a:lnTo>
                    <a:pt x="241147" y="431380"/>
                  </a:lnTo>
                  <a:lnTo>
                    <a:pt x="241147" y="190322"/>
                  </a:lnTo>
                  <a:close/>
                </a:path>
                <a:path w="1186815" h="628650" extrusionOk="0">
                  <a:moveTo>
                    <a:pt x="1186700" y="0"/>
                  </a:moveTo>
                  <a:lnTo>
                    <a:pt x="558444" y="0"/>
                  </a:lnTo>
                  <a:lnTo>
                    <a:pt x="558444" y="628040"/>
                  </a:lnTo>
                  <a:lnTo>
                    <a:pt x="1186700" y="628040"/>
                  </a:lnTo>
                  <a:lnTo>
                    <a:pt x="1186700" y="0"/>
                  </a:lnTo>
                  <a:close/>
                </a:path>
              </a:pathLst>
            </a:custGeom>
            <a:solidFill>
              <a:srgbClr val="B12E0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/>
          <p:nvPr/>
        </p:nvSpPr>
        <p:spPr>
          <a:xfrm>
            <a:off x="6572849" y="3351312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 extrusionOk="0">
                <a:moveTo>
                  <a:pt x="628252" y="0"/>
                </a:moveTo>
                <a:lnTo>
                  <a:pt x="0" y="0"/>
                </a:lnTo>
                <a:lnTo>
                  <a:pt x="0" y="628043"/>
                </a:lnTo>
                <a:lnTo>
                  <a:pt x="628252" y="628043"/>
                </a:lnTo>
                <a:lnTo>
                  <a:pt x="628252" y="0"/>
                </a:lnTo>
                <a:close/>
              </a:path>
            </a:pathLst>
          </a:custGeom>
          <a:solidFill>
            <a:srgbClr val="B12E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6132862" y="3610407"/>
            <a:ext cx="48260" cy="106680"/>
          </a:xfrm>
          <a:custGeom>
            <a:avLst/>
            <a:gdLst/>
            <a:ahLst/>
            <a:cxnLst/>
            <a:rect l="l" t="t" r="r" b="b"/>
            <a:pathLst>
              <a:path w="48260" h="106679" extrusionOk="0">
                <a:moveTo>
                  <a:pt x="32787" y="0"/>
                </a:moveTo>
                <a:lnTo>
                  <a:pt x="18509" y="0"/>
                </a:lnTo>
                <a:lnTo>
                  <a:pt x="0" y="7612"/>
                </a:lnTo>
                <a:lnTo>
                  <a:pt x="0" y="19983"/>
                </a:lnTo>
                <a:lnTo>
                  <a:pt x="20095" y="12053"/>
                </a:lnTo>
                <a:lnTo>
                  <a:pt x="20095" y="95158"/>
                </a:lnTo>
                <a:lnTo>
                  <a:pt x="1586" y="95158"/>
                </a:lnTo>
                <a:lnTo>
                  <a:pt x="1586" y="106577"/>
                </a:lnTo>
                <a:lnTo>
                  <a:pt x="48123" y="106577"/>
                </a:lnTo>
                <a:lnTo>
                  <a:pt x="48123" y="95158"/>
                </a:lnTo>
                <a:lnTo>
                  <a:pt x="32787" y="95158"/>
                </a:lnTo>
                <a:lnTo>
                  <a:pt x="327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72849" y="4340957"/>
            <a:ext cx="628252" cy="62804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/>
          <p:nvPr/>
        </p:nvSpPr>
        <p:spPr>
          <a:xfrm>
            <a:off x="6132333" y="4604439"/>
            <a:ext cx="48895" cy="106680"/>
          </a:xfrm>
          <a:custGeom>
            <a:avLst/>
            <a:gdLst/>
            <a:ahLst/>
            <a:cxnLst/>
            <a:rect l="l" t="t" r="r" b="b"/>
            <a:pathLst>
              <a:path w="48895" h="106679" extrusionOk="0">
                <a:moveTo>
                  <a:pt x="26970" y="0"/>
                </a:moveTo>
                <a:lnTo>
                  <a:pt x="3172" y="0"/>
                </a:lnTo>
                <a:lnTo>
                  <a:pt x="3172" y="11577"/>
                </a:lnTo>
                <a:lnTo>
                  <a:pt x="23797" y="11577"/>
                </a:lnTo>
                <a:lnTo>
                  <a:pt x="26441" y="12687"/>
                </a:lnTo>
                <a:lnTo>
                  <a:pt x="29085" y="14908"/>
                </a:lnTo>
                <a:lnTo>
                  <a:pt x="31201" y="17128"/>
                </a:lnTo>
                <a:lnTo>
                  <a:pt x="32258" y="19824"/>
                </a:lnTo>
                <a:lnTo>
                  <a:pt x="32258" y="40072"/>
                </a:lnTo>
                <a:lnTo>
                  <a:pt x="30672" y="45940"/>
                </a:lnTo>
                <a:lnTo>
                  <a:pt x="26441" y="53394"/>
                </a:lnTo>
                <a:lnTo>
                  <a:pt x="22739" y="58469"/>
                </a:lnTo>
                <a:lnTo>
                  <a:pt x="0" y="93149"/>
                </a:lnTo>
                <a:lnTo>
                  <a:pt x="0" y="106577"/>
                </a:lnTo>
                <a:lnTo>
                  <a:pt x="48652" y="106577"/>
                </a:lnTo>
                <a:lnTo>
                  <a:pt x="48652" y="94999"/>
                </a:lnTo>
                <a:lnTo>
                  <a:pt x="13749" y="94999"/>
                </a:lnTo>
                <a:lnTo>
                  <a:pt x="41248" y="53605"/>
                </a:lnTo>
                <a:lnTo>
                  <a:pt x="44421" y="46468"/>
                </a:lnTo>
                <a:lnTo>
                  <a:pt x="45479" y="41182"/>
                </a:lnTo>
                <a:lnTo>
                  <a:pt x="45479" y="17234"/>
                </a:lnTo>
                <a:lnTo>
                  <a:pt x="43364" y="10784"/>
                </a:lnTo>
                <a:lnTo>
                  <a:pt x="33845" y="2167"/>
                </a:lnTo>
                <a:lnTo>
                  <a:pt x="269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6122814" y="5599635"/>
            <a:ext cx="44450" cy="106680"/>
          </a:xfrm>
          <a:custGeom>
            <a:avLst/>
            <a:gdLst/>
            <a:ahLst/>
            <a:cxnLst/>
            <a:rect l="l" t="t" r="r" b="b"/>
            <a:pathLst>
              <a:path w="44450" h="106679" extrusionOk="0">
                <a:moveTo>
                  <a:pt x="24855" y="0"/>
                </a:moveTo>
                <a:lnTo>
                  <a:pt x="0" y="0"/>
                </a:lnTo>
                <a:lnTo>
                  <a:pt x="0" y="11418"/>
                </a:lnTo>
                <a:lnTo>
                  <a:pt x="21682" y="11418"/>
                </a:lnTo>
                <a:lnTo>
                  <a:pt x="24855" y="12264"/>
                </a:lnTo>
                <a:lnTo>
                  <a:pt x="28028" y="15753"/>
                </a:lnTo>
                <a:lnTo>
                  <a:pt x="29085" y="18502"/>
                </a:lnTo>
                <a:lnTo>
                  <a:pt x="29085" y="38221"/>
                </a:lnTo>
                <a:lnTo>
                  <a:pt x="28028" y="40918"/>
                </a:lnTo>
                <a:lnTo>
                  <a:pt x="23797" y="44988"/>
                </a:lnTo>
                <a:lnTo>
                  <a:pt x="21153" y="45993"/>
                </a:lnTo>
                <a:lnTo>
                  <a:pt x="4759" y="45993"/>
                </a:lnTo>
                <a:lnTo>
                  <a:pt x="4759" y="57412"/>
                </a:lnTo>
                <a:lnTo>
                  <a:pt x="22739" y="57412"/>
                </a:lnTo>
                <a:lnTo>
                  <a:pt x="25383" y="58416"/>
                </a:lnTo>
                <a:lnTo>
                  <a:pt x="29614" y="62381"/>
                </a:lnTo>
                <a:lnTo>
                  <a:pt x="30672" y="65024"/>
                </a:lnTo>
                <a:lnTo>
                  <a:pt x="30672" y="87915"/>
                </a:lnTo>
                <a:lnTo>
                  <a:pt x="29614" y="90717"/>
                </a:lnTo>
                <a:lnTo>
                  <a:pt x="28028" y="92567"/>
                </a:lnTo>
                <a:lnTo>
                  <a:pt x="25912" y="94312"/>
                </a:lnTo>
                <a:lnTo>
                  <a:pt x="23268" y="95158"/>
                </a:lnTo>
                <a:lnTo>
                  <a:pt x="0" y="95158"/>
                </a:lnTo>
                <a:lnTo>
                  <a:pt x="0" y="106577"/>
                </a:lnTo>
                <a:lnTo>
                  <a:pt x="26970" y="106577"/>
                </a:lnTo>
                <a:lnTo>
                  <a:pt x="33845" y="104673"/>
                </a:lnTo>
                <a:lnTo>
                  <a:pt x="38075" y="100920"/>
                </a:lnTo>
                <a:lnTo>
                  <a:pt x="41777" y="97061"/>
                </a:lnTo>
                <a:lnTo>
                  <a:pt x="43893" y="90928"/>
                </a:lnTo>
                <a:lnTo>
                  <a:pt x="43893" y="82523"/>
                </a:lnTo>
                <a:lnTo>
                  <a:pt x="43893" y="60901"/>
                </a:lnTo>
                <a:lnTo>
                  <a:pt x="40720" y="54663"/>
                </a:lnTo>
                <a:lnTo>
                  <a:pt x="33845" y="51015"/>
                </a:lnTo>
                <a:lnTo>
                  <a:pt x="39662" y="47050"/>
                </a:lnTo>
                <a:lnTo>
                  <a:pt x="42306" y="41182"/>
                </a:lnTo>
                <a:lnTo>
                  <a:pt x="42306" y="15542"/>
                </a:lnTo>
                <a:lnTo>
                  <a:pt x="40191" y="9515"/>
                </a:lnTo>
                <a:lnTo>
                  <a:pt x="35960" y="5762"/>
                </a:lnTo>
                <a:lnTo>
                  <a:pt x="31201" y="1903"/>
                </a:lnTo>
                <a:lnTo>
                  <a:pt x="248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64968" y="5114910"/>
            <a:ext cx="901128" cy="107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66503" y="3573348"/>
            <a:ext cx="659981" cy="209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8"/>
          <p:cNvGrpSpPr/>
          <p:nvPr/>
        </p:nvGrpSpPr>
        <p:grpSpPr>
          <a:xfrm>
            <a:off x="1571952" y="3639535"/>
            <a:ext cx="241300" cy="241300"/>
            <a:chOff x="1571952" y="3639535"/>
            <a:chExt cx="241300" cy="241300"/>
          </a:xfrm>
        </p:grpSpPr>
        <p:sp>
          <p:nvSpPr>
            <p:cNvPr id="97" name="Google Shape;97;p8"/>
            <p:cNvSpPr/>
            <p:nvPr/>
          </p:nvSpPr>
          <p:spPr>
            <a:xfrm>
              <a:off x="1571952" y="363953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241147" y="0"/>
                  </a:moveTo>
                  <a:lnTo>
                    <a:pt x="0" y="0"/>
                  </a:lnTo>
                  <a:lnTo>
                    <a:pt x="0" y="241067"/>
                  </a:lnTo>
                  <a:lnTo>
                    <a:pt x="241147" y="241067"/>
                  </a:lnTo>
                  <a:lnTo>
                    <a:pt x="241147" y="0"/>
                  </a:lnTo>
                  <a:close/>
                </a:path>
              </a:pathLst>
            </a:custGeom>
            <a:solidFill>
              <a:srgbClr val="B12E0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665396" y="3703027"/>
              <a:ext cx="48260" cy="106680"/>
            </a:xfrm>
            <a:custGeom>
              <a:avLst/>
              <a:gdLst/>
              <a:ahLst/>
              <a:cxnLst/>
              <a:rect l="l" t="t" r="r" b="b"/>
              <a:pathLst>
                <a:path w="48260" h="106679" extrusionOk="0">
                  <a:moveTo>
                    <a:pt x="32893" y="0"/>
                  </a:moveTo>
                  <a:lnTo>
                    <a:pt x="18403" y="0"/>
                  </a:lnTo>
                  <a:lnTo>
                    <a:pt x="0" y="7612"/>
                  </a:lnTo>
                  <a:lnTo>
                    <a:pt x="0" y="19930"/>
                  </a:lnTo>
                  <a:lnTo>
                    <a:pt x="19936" y="12000"/>
                  </a:lnTo>
                  <a:lnTo>
                    <a:pt x="19936" y="95158"/>
                  </a:lnTo>
                  <a:lnTo>
                    <a:pt x="1480" y="95158"/>
                  </a:lnTo>
                  <a:lnTo>
                    <a:pt x="1480" y="106577"/>
                  </a:lnTo>
                  <a:lnTo>
                    <a:pt x="47965" y="106577"/>
                  </a:lnTo>
                  <a:lnTo>
                    <a:pt x="47965" y="95158"/>
                  </a:lnTo>
                  <a:lnTo>
                    <a:pt x="32893" y="95158"/>
                  </a:lnTo>
                  <a:lnTo>
                    <a:pt x="328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8"/>
          <p:cNvGrpSpPr/>
          <p:nvPr/>
        </p:nvGrpSpPr>
        <p:grpSpPr>
          <a:xfrm>
            <a:off x="1571952" y="4243473"/>
            <a:ext cx="241300" cy="241300"/>
            <a:chOff x="1571952" y="4243473"/>
            <a:chExt cx="241300" cy="241300"/>
          </a:xfrm>
        </p:grpSpPr>
        <p:sp>
          <p:nvSpPr>
            <p:cNvPr id="100" name="Google Shape;100;p8"/>
            <p:cNvSpPr/>
            <p:nvPr/>
          </p:nvSpPr>
          <p:spPr>
            <a:xfrm>
              <a:off x="1571952" y="424347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241147" y="0"/>
                  </a:moveTo>
                  <a:lnTo>
                    <a:pt x="0" y="0"/>
                  </a:lnTo>
                  <a:lnTo>
                    <a:pt x="0" y="241067"/>
                  </a:lnTo>
                  <a:lnTo>
                    <a:pt x="241147" y="241067"/>
                  </a:lnTo>
                  <a:lnTo>
                    <a:pt x="241147" y="0"/>
                  </a:lnTo>
                  <a:close/>
                </a:path>
              </a:pathLst>
            </a:custGeom>
            <a:solidFill>
              <a:srgbClr val="5255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662488" y="4300568"/>
              <a:ext cx="48895" cy="106680"/>
            </a:xfrm>
            <a:custGeom>
              <a:avLst/>
              <a:gdLst/>
              <a:ahLst/>
              <a:cxnLst/>
              <a:rect l="l" t="t" r="r" b="b"/>
              <a:pathLst>
                <a:path w="48894" h="106679" extrusionOk="0">
                  <a:moveTo>
                    <a:pt x="27076" y="0"/>
                  </a:moveTo>
                  <a:lnTo>
                    <a:pt x="3014" y="0"/>
                  </a:lnTo>
                  <a:lnTo>
                    <a:pt x="3014" y="11577"/>
                  </a:lnTo>
                  <a:lnTo>
                    <a:pt x="23533" y="11577"/>
                  </a:lnTo>
                  <a:lnTo>
                    <a:pt x="26600" y="12687"/>
                  </a:lnTo>
                  <a:lnTo>
                    <a:pt x="31253" y="17181"/>
                  </a:lnTo>
                  <a:lnTo>
                    <a:pt x="32417" y="19877"/>
                  </a:lnTo>
                  <a:lnTo>
                    <a:pt x="32417" y="37323"/>
                  </a:lnTo>
                  <a:lnTo>
                    <a:pt x="0" y="93202"/>
                  </a:lnTo>
                  <a:lnTo>
                    <a:pt x="0" y="106577"/>
                  </a:lnTo>
                  <a:lnTo>
                    <a:pt x="48705" y="106577"/>
                  </a:lnTo>
                  <a:lnTo>
                    <a:pt x="48705" y="95052"/>
                  </a:lnTo>
                  <a:lnTo>
                    <a:pt x="13855" y="95052"/>
                  </a:lnTo>
                  <a:lnTo>
                    <a:pt x="34850" y="63227"/>
                  </a:lnTo>
                  <a:lnTo>
                    <a:pt x="45691" y="37376"/>
                  </a:lnTo>
                  <a:lnTo>
                    <a:pt x="45691" y="17287"/>
                  </a:lnTo>
                  <a:lnTo>
                    <a:pt x="43311" y="10837"/>
                  </a:lnTo>
                  <a:lnTo>
                    <a:pt x="33845" y="2220"/>
                  </a:lnTo>
                  <a:lnTo>
                    <a:pt x="27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1571952" y="4820766"/>
            <a:ext cx="241300" cy="241300"/>
            <a:chOff x="1571952" y="4820766"/>
            <a:chExt cx="241300" cy="241300"/>
          </a:xfrm>
        </p:grpSpPr>
        <p:sp>
          <p:nvSpPr>
            <p:cNvPr id="103" name="Google Shape;103;p8"/>
            <p:cNvSpPr/>
            <p:nvPr/>
          </p:nvSpPr>
          <p:spPr>
            <a:xfrm>
              <a:off x="1571952" y="4820766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241147" y="0"/>
                  </a:moveTo>
                  <a:lnTo>
                    <a:pt x="0" y="0"/>
                  </a:lnTo>
                  <a:lnTo>
                    <a:pt x="0" y="241067"/>
                  </a:lnTo>
                  <a:lnTo>
                    <a:pt x="241147" y="241067"/>
                  </a:lnTo>
                  <a:lnTo>
                    <a:pt x="241147" y="0"/>
                  </a:lnTo>
                  <a:close/>
                </a:path>
              </a:pathLst>
            </a:custGeom>
            <a:solidFill>
              <a:srgbClr val="B12E0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1665661" y="4884204"/>
              <a:ext cx="44450" cy="106680"/>
            </a:xfrm>
            <a:custGeom>
              <a:avLst/>
              <a:gdLst/>
              <a:ahLst/>
              <a:cxnLst/>
              <a:rect l="l" t="t" r="r" b="b"/>
              <a:pathLst>
                <a:path w="44450" h="106679" extrusionOk="0">
                  <a:moveTo>
                    <a:pt x="24802" y="0"/>
                  </a:moveTo>
                  <a:lnTo>
                    <a:pt x="0" y="0"/>
                  </a:lnTo>
                  <a:lnTo>
                    <a:pt x="0" y="11418"/>
                  </a:lnTo>
                  <a:lnTo>
                    <a:pt x="21840" y="11418"/>
                  </a:lnTo>
                  <a:lnTo>
                    <a:pt x="24643" y="12317"/>
                  </a:lnTo>
                  <a:lnTo>
                    <a:pt x="28186" y="15753"/>
                  </a:lnTo>
                  <a:lnTo>
                    <a:pt x="29085" y="18555"/>
                  </a:lnTo>
                  <a:lnTo>
                    <a:pt x="29085" y="38221"/>
                  </a:lnTo>
                  <a:lnTo>
                    <a:pt x="28028" y="40918"/>
                  </a:lnTo>
                  <a:lnTo>
                    <a:pt x="23797" y="44988"/>
                  </a:lnTo>
                  <a:lnTo>
                    <a:pt x="21153" y="45993"/>
                  </a:lnTo>
                  <a:lnTo>
                    <a:pt x="4759" y="45993"/>
                  </a:lnTo>
                  <a:lnTo>
                    <a:pt x="4759" y="57412"/>
                  </a:lnTo>
                  <a:lnTo>
                    <a:pt x="22845" y="57412"/>
                  </a:lnTo>
                  <a:lnTo>
                    <a:pt x="25542" y="58416"/>
                  </a:lnTo>
                  <a:lnTo>
                    <a:pt x="29614" y="62381"/>
                  </a:lnTo>
                  <a:lnTo>
                    <a:pt x="30619" y="65024"/>
                  </a:lnTo>
                  <a:lnTo>
                    <a:pt x="30619" y="87915"/>
                  </a:lnTo>
                  <a:lnTo>
                    <a:pt x="29720" y="90770"/>
                  </a:lnTo>
                  <a:lnTo>
                    <a:pt x="26071" y="94312"/>
                  </a:lnTo>
                  <a:lnTo>
                    <a:pt x="23215" y="95158"/>
                  </a:lnTo>
                  <a:lnTo>
                    <a:pt x="0" y="95158"/>
                  </a:lnTo>
                  <a:lnTo>
                    <a:pt x="0" y="106577"/>
                  </a:lnTo>
                  <a:lnTo>
                    <a:pt x="27129" y="106577"/>
                  </a:lnTo>
                  <a:lnTo>
                    <a:pt x="33739" y="104726"/>
                  </a:lnTo>
                  <a:lnTo>
                    <a:pt x="41830" y="97114"/>
                  </a:lnTo>
                  <a:lnTo>
                    <a:pt x="43893" y="90981"/>
                  </a:lnTo>
                  <a:lnTo>
                    <a:pt x="43893" y="82523"/>
                  </a:lnTo>
                  <a:lnTo>
                    <a:pt x="43893" y="60901"/>
                  </a:lnTo>
                  <a:lnTo>
                    <a:pt x="40561" y="54663"/>
                  </a:lnTo>
                  <a:lnTo>
                    <a:pt x="34003" y="51015"/>
                  </a:lnTo>
                  <a:lnTo>
                    <a:pt x="39556" y="47050"/>
                  </a:lnTo>
                  <a:lnTo>
                    <a:pt x="42359" y="41182"/>
                  </a:lnTo>
                  <a:lnTo>
                    <a:pt x="42359" y="15542"/>
                  </a:lnTo>
                  <a:lnTo>
                    <a:pt x="40138" y="9568"/>
                  </a:lnTo>
                  <a:lnTo>
                    <a:pt x="31306" y="1956"/>
                  </a:lnTo>
                  <a:lnTo>
                    <a:pt x="24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1571952" y="5366339"/>
            <a:ext cx="241300" cy="241300"/>
            <a:chOff x="1571952" y="5366339"/>
            <a:chExt cx="241300" cy="241300"/>
          </a:xfrm>
        </p:grpSpPr>
        <p:sp>
          <p:nvSpPr>
            <p:cNvPr id="106" name="Google Shape;106;p8"/>
            <p:cNvSpPr/>
            <p:nvPr/>
          </p:nvSpPr>
          <p:spPr>
            <a:xfrm>
              <a:off x="1571952" y="5366339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241147" y="0"/>
                  </a:moveTo>
                  <a:lnTo>
                    <a:pt x="0" y="0"/>
                  </a:lnTo>
                  <a:lnTo>
                    <a:pt x="0" y="241067"/>
                  </a:lnTo>
                  <a:lnTo>
                    <a:pt x="241147" y="241067"/>
                  </a:lnTo>
                  <a:lnTo>
                    <a:pt x="241147" y="0"/>
                  </a:lnTo>
                  <a:close/>
                </a:path>
              </a:pathLst>
            </a:custGeom>
            <a:solidFill>
              <a:srgbClr val="5255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1663387" y="5429778"/>
              <a:ext cx="53975" cy="106680"/>
            </a:xfrm>
            <a:custGeom>
              <a:avLst/>
              <a:gdLst/>
              <a:ahLst/>
              <a:cxnLst/>
              <a:rect l="l" t="t" r="r" b="b"/>
              <a:pathLst>
                <a:path w="53975" h="106679" extrusionOk="0">
                  <a:moveTo>
                    <a:pt x="27446" y="0"/>
                  </a:moveTo>
                  <a:lnTo>
                    <a:pt x="15071" y="0"/>
                  </a:lnTo>
                  <a:lnTo>
                    <a:pt x="0" y="69729"/>
                  </a:lnTo>
                  <a:lnTo>
                    <a:pt x="0" y="82840"/>
                  </a:lnTo>
                  <a:lnTo>
                    <a:pt x="30143" y="82840"/>
                  </a:lnTo>
                  <a:lnTo>
                    <a:pt x="30143" y="106577"/>
                  </a:lnTo>
                  <a:lnTo>
                    <a:pt x="43099" y="106577"/>
                  </a:lnTo>
                  <a:lnTo>
                    <a:pt x="43099" y="82840"/>
                  </a:lnTo>
                  <a:lnTo>
                    <a:pt x="53782" y="82840"/>
                  </a:lnTo>
                  <a:lnTo>
                    <a:pt x="53782" y="71738"/>
                  </a:lnTo>
                  <a:lnTo>
                    <a:pt x="43099" y="71738"/>
                  </a:lnTo>
                  <a:lnTo>
                    <a:pt x="43099" y="37005"/>
                  </a:lnTo>
                  <a:lnTo>
                    <a:pt x="30143" y="37005"/>
                  </a:lnTo>
                  <a:lnTo>
                    <a:pt x="30143" y="71738"/>
                  </a:lnTo>
                  <a:lnTo>
                    <a:pt x="13115" y="71738"/>
                  </a:lnTo>
                  <a:lnTo>
                    <a:pt x="27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" y="9328"/>
            <a:ext cx="12182729" cy="684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6708" y="4894262"/>
            <a:ext cx="1766951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9413" y="2930525"/>
            <a:ext cx="1595628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300" y="2939033"/>
            <a:ext cx="174282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04210" y="3135376"/>
            <a:ext cx="1674749" cy="152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53985" y="3071456"/>
            <a:ext cx="3584194" cy="34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0300" y="4931219"/>
            <a:ext cx="1742820" cy="167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67760" y="4931219"/>
            <a:ext cx="1658365" cy="171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/>
          <p:nvPr/>
        </p:nvSpPr>
        <p:spPr>
          <a:xfrm>
            <a:off x="4497" y="4516"/>
            <a:ext cx="12184380" cy="6851650"/>
          </a:xfrm>
          <a:custGeom>
            <a:avLst/>
            <a:gdLst/>
            <a:ahLst/>
            <a:cxnLst/>
            <a:rect l="l" t="t" r="r" b="b"/>
            <a:pathLst>
              <a:path w="12184380" h="6851650" extrusionOk="0">
                <a:moveTo>
                  <a:pt x="12184283" y="0"/>
                </a:moveTo>
                <a:lnTo>
                  <a:pt x="0" y="0"/>
                </a:lnTo>
                <a:lnTo>
                  <a:pt x="0" y="6851388"/>
                </a:lnTo>
                <a:lnTo>
                  <a:pt x="12184283" y="6851388"/>
                </a:lnTo>
                <a:lnTo>
                  <a:pt x="12184283" y="0"/>
                </a:lnTo>
                <a:close/>
              </a:path>
            </a:pathLst>
          </a:custGeom>
          <a:solidFill>
            <a:srgbClr val="00000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5615" y="4494"/>
            <a:ext cx="4172898" cy="47552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1"/>
          <p:cNvSpPr/>
          <p:nvPr/>
        </p:nvSpPr>
        <p:spPr>
          <a:xfrm>
            <a:off x="892297" y="626194"/>
            <a:ext cx="4334510" cy="773430"/>
          </a:xfrm>
          <a:custGeom>
            <a:avLst/>
            <a:gdLst/>
            <a:ahLst/>
            <a:cxnLst/>
            <a:rect l="l" t="t" r="r" b="b"/>
            <a:pathLst>
              <a:path w="4334510" h="773430" extrusionOk="0">
                <a:moveTo>
                  <a:pt x="125280" y="0"/>
                </a:moveTo>
                <a:lnTo>
                  <a:pt x="0" y="0"/>
                </a:lnTo>
                <a:lnTo>
                  <a:pt x="0" y="621700"/>
                </a:lnTo>
                <a:lnTo>
                  <a:pt x="71074" y="621700"/>
                </a:lnTo>
                <a:lnTo>
                  <a:pt x="71074" y="63967"/>
                </a:lnTo>
                <a:lnTo>
                  <a:pt x="141559" y="63967"/>
                </a:lnTo>
                <a:lnTo>
                  <a:pt x="125280" y="0"/>
                </a:lnTo>
                <a:close/>
              </a:path>
              <a:path w="4334510" h="773430" extrusionOk="0">
                <a:moveTo>
                  <a:pt x="408681" y="63967"/>
                </a:moveTo>
                <a:lnTo>
                  <a:pt x="334962" y="63967"/>
                </a:lnTo>
                <a:lnTo>
                  <a:pt x="334962" y="621700"/>
                </a:lnTo>
                <a:lnTo>
                  <a:pt x="408681" y="621700"/>
                </a:lnTo>
                <a:lnTo>
                  <a:pt x="408681" y="63967"/>
                </a:lnTo>
                <a:close/>
              </a:path>
              <a:path w="4334510" h="773430" extrusionOk="0">
                <a:moveTo>
                  <a:pt x="141559" y="63967"/>
                </a:moveTo>
                <a:lnTo>
                  <a:pt x="71074" y="63967"/>
                </a:lnTo>
                <a:lnTo>
                  <a:pt x="166158" y="412880"/>
                </a:lnTo>
                <a:lnTo>
                  <a:pt x="239878" y="412880"/>
                </a:lnTo>
                <a:lnTo>
                  <a:pt x="265810" y="317722"/>
                </a:lnTo>
                <a:lnTo>
                  <a:pt x="206138" y="317722"/>
                </a:lnTo>
                <a:lnTo>
                  <a:pt x="141559" y="63967"/>
                </a:lnTo>
                <a:close/>
              </a:path>
              <a:path w="4334510" h="773430" extrusionOk="0">
                <a:moveTo>
                  <a:pt x="408681" y="0"/>
                </a:moveTo>
                <a:lnTo>
                  <a:pt x="286097" y="0"/>
                </a:lnTo>
                <a:lnTo>
                  <a:pt x="206138" y="317722"/>
                </a:lnTo>
                <a:lnTo>
                  <a:pt x="265810" y="317722"/>
                </a:lnTo>
                <a:lnTo>
                  <a:pt x="334962" y="63967"/>
                </a:lnTo>
                <a:lnTo>
                  <a:pt x="408681" y="63967"/>
                </a:lnTo>
                <a:lnTo>
                  <a:pt x="408681" y="0"/>
                </a:lnTo>
                <a:close/>
              </a:path>
              <a:path w="4334510" h="773430" extrusionOk="0">
                <a:moveTo>
                  <a:pt x="730005" y="620047"/>
                </a:moveTo>
                <a:lnTo>
                  <a:pt x="621879" y="620047"/>
                </a:lnTo>
                <a:lnTo>
                  <a:pt x="652895" y="621700"/>
                </a:lnTo>
                <a:lnTo>
                  <a:pt x="714187" y="621700"/>
                </a:lnTo>
                <a:lnTo>
                  <a:pt x="730005" y="620047"/>
                </a:lnTo>
                <a:close/>
              </a:path>
              <a:path w="4334510" h="773430" extrusionOk="0">
                <a:moveTo>
                  <a:pt x="866120" y="595267"/>
                </a:moveTo>
                <a:lnTo>
                  <a:pt x="768392" y="595267"/>
                </a:lnTo>
                <a:lnTo>
                  <a:pt x="773498" y="600999"/>
                </a:lnTo>
                <a:lnTo>
                  <a:pt x="811306" y="621295"/>
                </a:lnTo>
                <a:lnTo>
                  <a:pt x="817256" y="621700"/>
                </a:lnTo>
                <a:lnTo>
                  <a:pt x="866120" y="621700"/>
                </a:lnTo>
                <a:lnTo>
                  <a:pt x="866120" y="595267"/>
                </a:lnTo>
                <a:close/>
              </a:path>
              <a:path w="4334510" h="773430" extrusionOk="0">
                <a:moveTo>
                  <a:pt x="670664" y="177628"/>
                </a:moveTo>
                <a:lnTo>
                  <a:pt x="559609" y="177628"/>
                </a:lnTo>
                <a:lnTo>
                  <a:pt x="559609" y="244239"/>
                </a:lnTo>
                <a:lnTo>
                  <a:pt x="679548" y="244239"/>
                </a:lnTo>
                <a:lnTo>
                  <a:pt x="694976" y="245222"/>
                </a:lnTo>
                <a:lnTo>
                  <a:pt x="736699" y="267888"/>
                </a:lnTo>
                <a:lnTo>
                  <a:pt x="746181" y="301862"/>
                </a:lnTo>
                <a:lnTo>
                  <a:pt x="746181" y="346270"/>
                </a:lnTo>
                <a:lnTo>
                  <a:pt x="653794" y="346270"/>
                </a:lnTo>
                <a:lnTo>
                  <a:pt x="607101" y="351789"/>
                </a:lnTo>
                <a:lnTo>
                  <a:pt x="570779" y="368346"/>
                </a:lnTo>
                <a:lnTo>
                  <a:pt x="544832" y="395942"/>
                </a:lnTo>
                <a:lnTo>
                  <a:pt x="529262" y="434576"/>
                </a:lnTo>
                <a:lnTo>
                  <a:pt x="524072" y="484249"/>
                </a:lnTo>
                <a:lnTo>
                  <a:pt x="524072" y="501695"/>
                </a:lnTo>
                <a:lnTo>
                  <a:pt x="525732" y="528590"/>
                </a:lnTo>
                <a:lnTo>
                  <a:pt x="525855" y="530572"/>
                </a:lnTo>
                <a:lnTo>
                  <a:pt x="541050" y="579011"/>
                </a:lnTo>
                <a:lnTo>
                  <a:pt x="572095" y="606757"/>
                </a:lnTo>
                <a:lnTo>
                  <a:pt x="621548" y="620047"/>
                </a:lnTo>
                <a:lnTo>
                  <a:pt x="730170" y="620047"/>
                </a:lnTo>
                <a:lnTo>
                  <a:pt x="744621" y="615025"/>
                </a:lnTo>
                <a:lnTo>
                  <a:pt x="757334" y="606757"/>
                </a:lnTo>
                <a:lnTo>
                  <a:pt x="768392" y="595267"/>
                </a:lnTo>
                <a:lnTo>
                  <a:pt x="866120" y="595267"/>
                </a:lnTo>
                <a:lnTo>
                  <a:pt x="866120" y="559318"/>
                </a:lnTo>
                <a:lnTo>
                  <a:pt x="854967" y="559004"/>
                </a:lnTo>
                <a:lnTo>
                  <a:pt x="845469" y="557996"/>
                </a:lnTo>
                <a:lnTo>
                  <a:pt x="837638" y="556196"/>
                </a:lnTo>
                <a:lnTo>
                  <a:pt x="835107" y="555089"/>
                </a:lnTo>
                <a:lnTo>
                  <a:pt x="644011" y="555089"/>
                </a:lnTo>
                <a:lnTo>
                  <a:pt x="605590" y="538263"/>
                </a:lnTo>
                <a:lnTo>
                  <a:pt x="599589" y="510682"/>
                </a:lnTo>
                <a:lnTo>
                  <a:pt x="599589" y="466275"/>
                </a:lnTo>
                <a:lnTo>
                  <a:pt x="614714" y="428211"/>
                </a:lnTo>
                <a:lnTo>
                  <a:pt x="652895" y="412880"/>
                </a:lnTo>
                <a:lnTo>
                  <a:pt x="821698" y="412880"/>
                </a:lnTo>
                <a:lnTo>
                  <a:pt x="821698" y="319837"/>
                </a:lnTo>
                <a:lnTo>
                  <a:pt x="812378" y="255341"/>
                </a:lnTo>
                <a:lnTo>
                  <a:pt x="784416" y="211462"/>
                </a:lnTo>
                <a:lnTo>
                  <a:pt x="737753" y="186021"/>
                </a:lnTo>
                <a:lnTo>
                  <a:pt x="706769" y="179718"/>
                </a:lnTo>
                <a:lnTo>
                  <a:pt x="670664" y="177628"/>
                </a:lnTo>
                <a:close/>
              </a:path>
              <a:path w="4334510" h="773430" extrusionOk="0">
                <a:moveTo>
                  <a:pt x="821698" y="412880"/>
                </a:moveTo>
                <a:lnTo>
                  <a:pt x="746181" y="412880"/>
                </a:lnTo>
                <a:lnTo>
                  <a:pt x="746181" y="510682"/>
                </a:lnTo>
                <a:lnTo>
                  <a:pt x="745736" y="520107"/>
                </a:lnTo>
                <a:lnTo>
                  <a:pt x="716996" y="554403"/>
                </a:lnTo>
                <a:lnTo>
                  <a:pt x="715880" y="554403"/>
                </a:lnTo>
                <a:lnTo>
                  <a:pt x="705302" y="555089"/>
                </a:lnTo>
                <a:lnTo>
                  <a:pt x="835107" y="555089"/>
                </a:lnTo>
                <a:lnTo>
                  <a:pt x="831482" y="553503"/>
                </a:lnTo>
                <a:lnTo>
                  <a:pt x="824977" y="548745"/>
                </a:lnTo>
                <a:lnTo>
                  <a:pt x="821698" y="541872"/>
                </a:lnTo>
                <a:lnTo>
                  <a:pt x="821698" y="412880"/>
                </a:lnTo>
                <a:close/>
              </a:path>
              <a:path w="4334510" h="773430" extrusionOk="0">
                <a:moveTo>
                  <a:pt x="1043543" y="177628"/>
                </a:moveTo>
                <a:lnTo>
                  <a:pt x="972468" y="177628"/>
                </a:lnTo>
                <a:lnTo>
                  <a:pt x="972468" y="772895"/>
                </a:lnTo>
                <a:lnTo>
                  <a:pt x="1047985" y="772895"/>
                </a:lnTo>
                <a:lnTo>
                  <a:pt x="1047985" y="621700"/>
                </a:lnTo>
                <a:lnTo>
                  <a:pt x="1128844" y="621700"/>
                </a:lnTo>
                <a:lnTo>
                  <a:pt x="1195952" y="613307"/>
                </a:lnTo>
                <a:lnTo>
                  <a:pt x="1242595" y="587866"/>
                </a:lnTo>
                <a:lnTo>
                  <a:pt x="1265292" y="555089"/>
                </a:lnTo>
                <a:lnTo>
                  <a:pt x="1047985" y="555089"/>
                </a:lnTo>
                <a:lnTo>
                  <a:pt x="1047985" y="292875"/>
                </a:lnTo>
                <a:lnTo>
                  <a:pt x="1070283" y="253160"/>
                </a:lnTo>
                <a:lnTo>
                  <a:pt x="1105734" y="244239"/>
                </a:lnTo>
                <a:lnTo>
                  <a:pt x="1265801" y="244239"/>
                </a:lnTo>
                <a:lnTo>
                  <a:pt x="1259397" y="230477"/>
                </a:lnTo>
                <a:lnTo>
                  <a:pt x="1243442" y="211462"/>
                </a:lnTo>
                <a:lnTo>
                  <a:pt x="1225690" y="198774"/>
                </a:lnTo>
                <a:lnTo>
                  <a:pt x="1043543" y="198774"/>
                </a:lnTo>
                <a:lnTo>
                  <a:pt x="1043543" y="177628"/>
                </a:lnTo>
                <a:close/>
              </a:path>
              <a:path w="4334510" h="773430" extrusionOk="0">
                <a:moveTo>
                  <a:pt x="1265801" y="244239"/>
                </a:moveTo>
                <a:lnTo>
                  <a:pt x="1137728" y="244239"/>
                </a:lnTo>
                <a:lnTo>
                  <a:pt x="1153216" y="245230"/>
                </a:lnTo>
                <a:lnTo>
                  <a:pt x="1166920" y="248204"/>
                </a:lnTo>
                <a:lnTo>
                  <a:pt x="1166773" y="248204"/>
                </a:lnTo>
                <a:lnTo>
                  <a:pt x="1178050" y="252937"/>
                </a:lnTo>
                <a:lnTo>
                  <a:pt x="1187491" y="259570"/>
                </a:lnTo>
                <a:lnTo>
                  <a:pt x="1194879" y="267888"/>
                </a:lnTo>
                <a:lnTo>
                  <a:pt x="1200150" y="277742"/>
                </a:lnTo>
                <a:lnTo>
                  <a:pt x="1203309" y="289084"/>
                </a:lnTo>
                <a:lnTo>
                  <a:pt x="1204361" y="301862"/>
                </a:lnTo>
                <a:lnTo>
                  <a:pt x="1204361" y="497465"/>
                </a:lnTo>
                <a:lnTo>
                  <a:pt x="1187491" y="539758"/>
                </a:lnTo>
                <a:lnTo>
                  <a:pt x="1137728" y="555089"/>
                </a:lnTo>
                <a:lnTo>
                  <a:pt x="1265292" y="555089"/>
                </a:lnTo>
                <a:lnTo>
                  <a:pt x="1270557" y="543987"/>
                </a:lnTo>
                <a:lnTo>
                  <a:pt x="1277548" y="514267"/>
                </a:lnTo>
                <a:lnTo>
                  <a:pt x="1279878" y="479491"/>
                </a:lnTo>
                <a:lnTo>
                  <a:pt x="1279878" y="319837"/>
                </a:lnTo>
                <a:lnTo>
                  <a:pt x="1277606" y="284764"/>
                </a:lnTo>
                <a:lnTo>
                  <a:pt x="1270782" y="254944"/>
                </a:lnTo>
                <a:lnTo>
                  <a:pt x="1265801" y="244239"/>
                </a:lnTo>
                <a:close/>
              </a:path>
              <a:path w="4334510" h="773430" extrusionOk="0">
                <a:moveTo>
                  <a:pt x="1128844" y="177628"/>
                </a:moveTo>
                <a:lnTo>
                  <a:pt x="1114618" y="177628"/>
                </a:lnTo>
                <a:lnTo>
                  <a:pt x="1093875" y="178925"/>
                </a:lnTo>
                <a:lnTo>
                  <a:pt x="1075114" y="182849"/>
                </a:lnTo>
                <a:lnTo>
                  <a:pt x="1058337" y="189449"/>
                </a:lnTo>
                <a:lnTo>
                  <a:pt x="1043543" y="198774"/>
                </a:lnTo>
                <a:lnTo>
                  <a:pt x="1225690" y="198774"/>
                </a:lnTo>
                <a:lnTo>
                  <a:pt x="1222628" y="196585"/>
                </a:lnTo>
                <a:lnTo>
                  <a:pt x="1196594" y="186021"/>
                </a:lnTo>
                <a:lnTo>
                  <a:pt x="1165334" y="179718"/>
                </a:lnTo>
                <a:lnTo>
                  <a:pt x="1128844" y="177628"/>
                </a:lnTo>
                <a:close/>
              </a:path>
              <a:path w="4334510" h="773430" extrusionOk="0">
                <a:moveTo>
                  <a:pt x="1773754" y="0"/>
                </a:moveTo>
                <a:lnTo>
                  <a:pt x="1648474" y="0"/>
                </a:lnTo>
                <a:lnTo>
                  <a:pt x="1648474" y="621700"/>
                </a:lnTo>
                <a:lnTo>
                  <a:pt x="1719549" y="621700"/>
                </a:lnTo>
                <a:lnTo>
                  <a:pt x="1719549" y="63967"/>
                </a:lnTo>
                <a:lnTo>
                  <a:pt x="1790033" y="63967"/>
                </a:lnTo>
                <a:lnTo>
                  <a:pt x="1773754" y="0"/>
                </a:lnTo>
                <a:close/>
              </a:path>
              <a:path w="4334510" h="773430" extrusionOk="0">
                <a:moveTo>
                  <a:pt x="2057155" y="63967"/>
                </a:moveTo>
                <a:lnTo>
                  <a:pt x="1983436" y="63967"/>
                </a:lnTo>
                <a:lnTo>
                  <a:pt x="1983436" y="621700"/>
                </a:lnTo>
                <a:lnTo>
                  <a:pt x="2057155" y="621700"/>
                </a:lnTo>
                <a:lnTo>
                  <a:pt x="2057155" y="63967"/>
                </a:lnTo>
                <a:close/>
              </a:path>
              <a:path w="4334510" h="773430" extrusionOk="0">
                <a:moveTo>
                  <a:pt x="1790033" y="63967"/>
                </a:moveTo>
                <a:lnTo>
                  <a:pt x="1719549" y="63967"/>
                </a:lnTo>
                <a:lnTo>
                  <a:pt x="1814633" y="412880"/>
                </a:lnTo>
                <a:lnTo>
                  <a:pt x="1888352" y="412880"/>
                </a:lnTo>
                <a:lnTo>
                  <a:pt x="1914284" y="317722"/>
                </a:lnTo>
                <a:lnTo>
                  <a:pt x="1854612" y="317722"/>
                </a:lnTo>
                <a:lnTo>
                  <a:pt x="1790033" y="63967"/>
                </a:lnTo>
                <a:close/>
              </a:path>
              <a:path w="4334510" h="773430" extrusionOk="0">
                <a:moveTo>
                  <a:pt x="2057155" y="0"/>
                </a:moveTo>
                <a:lnTo>
                  <a:pt x="1934572" y="0"/>
                </a:lnTo>
                <a:lnTo>
                  <a:pt x="1854612" y="317722"/>
                </a:lnTo>
                <a:lnTo>
                  <a:pt x="1914284" y="317722"/>
                </a:lnTo>
                <a:lnTo>
                  <a:pt x="1983436" y="63967"/>
                </a:lnTo>
                <a:lnTo>
                  <a:pt x="2057155" y="63967"/>
                </a:lnTo>
                <a:lnTo>
                  <a:pt x="2057155" y="0"/>
                </a:lnTo>
                <a:close/>
              </a:path>
              <a:path w="4334510" h="773430" extrusionOk="0">
                <a:moveTo>
                  <a:pt x="2360916" y="177628"/>
                </a:moveTo>
                <a:lnTo>
                  <a:pt x="2336907" y="177628"/>
                </a:lnTo>
                <a:lnTo>
                  <a:pt x="2299451" y="179817"/>
                </a:lnTo>
                <a:lnTo>
                  <a:pt x="2300868" y="179817"/>
                </a:lnTo>
                <a:lnTo>
                  <a:pt x="2271391" y="185888"/>
                </a:lnTo>
                <a:lnTo>
                  <a:pt x="2227650" y="210405"/>
                </a:lnTo>
                <a:lnTo>
                  <a:pt x="2202974" y="254415"/>
                </a:lnTo>
                <a:lnTo>
                  <a:pt x="2194757" y="319837"/>
                </a:lnTo>
                <a:lnTo>
                  <a:pt x="2194757" y="479491"/>
                </a:lnTo>
                <a:lnTo>
                  <a:pt x="2203873" y="544516"/>
                </a:lnTo>
                <a:lnTo>
                  <a:pt x="2231194" y="588923"/>
                </a:lnTo>
                <a:lnTo>
                  <a:pt x="2278041" y="613439"/>
                </a:lnTo>
                <a:lnTo>
                  <a:pt x="2345791" y="621700"/>
                </a:lnTo>
                <a:lnTo>
                  <a:pt x="2460389" y="621700"/>
                </a:lnTo>
                <a:lnTo>
                  <a:pt x="2460389" y="555089"/>
                </a:lnTo>
                <a:lnTo>
                  <a:pt x="2336907" y="555089"/>
                </a:lnTo>
                <a:lnTo>
                  <a:pt x="2321479" y="554180"/>
                </a:lnTo>
                <a:lnTo>
                  <a:pt x="2279756" y="531514"/>
                </a:lnTo>
                <a:lnTo>
                  <a:pt x="2270274" y="497465"/>
                </a:lnTo>
                <a:lnTo>
                  <a:pt x="2270274" y="430855"/>
                </a:lnTo>
                <a:lnTo>
                  <a:pt x="2488840" y="430855"/>
                </a:lnTo>
                <a:lnTo>
                  <a:pt x="2488840" y="364244"/>
                </a:lnTo>
                <a:lnTo>
                  <a:pt x="2270274" y="364244"/>
                </a:lnTo>
                <a:lnTo>
                  <a:pt x="2270274" y="301862"/>
                </a:lnTo>
                <a:lnTo>
                  <a:pt x="2282702" y="259570"/>
                </a:lnTo>
                <a:lnTo>
                  <a:pt x="2328023" y="244239"/>
                </a:lnTo>
                <a:lnTo>
                  <a:pt x="2475497" y="244239"/>
                </a:lnTo>
                <a:lnTo>
                  <a:pt x="2470345" y="232484"/>
                </a:lnTo>
                <a:lnTo>
                  <a:pt x="2455947" y="213048"/>
                </a:lnTo>
                <a:lnTo>
                  <a:pt x="2438020" y="197477"/>
                </a:lnTo>
                <a:lnTo>
                  <a:pt x="2416205" y="186417"/>
                </a:lnTo>
                <a:lnTo>
                  <a:pt x="2390504" y="179817"/>
                </a:lnTo>
                <a:lnTo>
                  <a:pt x="2360916" y="177628"/>
                </a:lnTo>
                <a:close/>
              </a:path>
              <a:path w="4334510" h="773430" extrusionOk="0">
                <a:moveTo>
                  <a:pt x="2475497" y="244239"/>
                </a:moveTo>
                <a:lnTo>
                  <a:pt x="2361762" y="244239"/>
                </a:lnTo>
                <a:lnTo>
                  <a:pt x="2372830" y="245222"/>
                </a:lnTo>
                <a:lnTo>
                  <a:pt x="2382882" y="248138"/>
                </a:lnTo>
                <a:lnTo>
                  <a:pt x="2411300" y="276619"/>
                </a:lnTo>
                <a:lnTo>
                  <a:pt x="2415068" y="297633"/>
                </a:lnTo>
                <a:lnTo>
                  <a:pt x="2415068" y="364244"/>
                </a:lnTo>
                <a:lnTo>
                  <a:pt x="2488840" y="364244"/>
                </a:lnTo>
                <a:lnTo>
                  <a:pt x="2488840" y="315079"/>
                </a:lnTo>
                <a:lnTo>
                  <a:pt x="2486852" y="284450"/>
                </a:lnTo>
                <a:lnTo>
                  <a:pt x="2486787" y="283450"/>
                </a:lnTo>
                <a:lnTo>
                  <a:pt x="2480624" y="255935"/>
                </a:lnTo>
                <a:lnTo>
                  <a:pt x="2475497" y="244239"/>
                </a:lnTo>
                <a:close/>
              </a:path>
              <a:path w="4334510" h="773430" extrusionOk="0">
                <a:moveTo>
                  <a:pt x="2688580" y="177628"/>
                </a:moveTo>
                <a:lnTo>
                  <a:pt x="2617505" y="177628"/>
                </a:lnTo>
                <a:lnTo>
                  <a:pt x="2617505" y="621700"/>
                </a:lnTo>
                <a:lnTo>
                  <a:pt x="2693022" y="621700"/>
                </a:lnTo>
                <a:lnTo>
                  <a:pt x="2693022" y="306620"/>
                </a:lnTo>
                <a:lnTo>
                  <a:pt x="2693906" y="297096"/>
                </a:lnTo>
                <a:lnTo>
                  <a:pt x="2715290" y="259619"/>
                </a:lnTo>
                <a:lnTo>
                  <a:pt x="2750771" y="248468"/>
                </a:lnTo>
                <a:lnTo>
                  <a:pt x="2824490" y="248468"/>
                </a:lnTo>
                <a:lnTo>
                  <a:pt x="2824490" y="201418"/>
                </a:lnTo>
                <a:lnTo>
                  <a:pt x="2688580" y="201418"/>
                </a:lnTo>
                <a:lnTo>
                  <a:pt x="2688580" y="177628"/>
                </a:lnTo>
                <a:close/>
              </a:path>
              <a:path w="4334510" h="773430" extrusionOk="0">
                <a:moveTo>
                  <a:pt x="2824490" y="177628"/>
                </a:moveTo>
                <a:lnTo>
                  <a:pt x="2759655" y="177628"/>
                </a:lnTo>
                <a:lnTo>
                  <a:pt x="2739536" y="179115"/>
                </a:lnTo>
                <a:lnTo>
                  <a:pt x="2720984" y="183575"/>
                </a:lnTo>
                <a:lnTo>
                  <a:pt x="2703999" y="191010"/>
                </a:lnTo>
                <a:lnTo>
                  <a:pt x="2688580" y="201418"/>
                </a:lnTo>
                <a:lnTo>
                  <a:pt x="2824490" y="201418"/>
                </a:lnTo>
                <a:lnTo>
                  <a:pt x="2824490" y="177628"/>
                </a:lnTo>
                <a:close/>
              </a:path>
              <a:path w="4334510" h="773430" extrusionOk="0">
                <a:moveTo>
                  <a:pt x="3219051" y="177628"/>
                </a:moveTo>
                <a:lnTo>
                  <a:pt x="3037821" y="177628"/>
                </a:lnTo>
                <a:lnTo>
                  <a:pt x="3001680" y="179718"/>
                </a:lnTo>
                <a:lnTo>
                  <a:pt x="2944371" y="196585"/>
                </a:lnTo>
                <a:lnTo>
                  <a:pt x="2907289" y="230775"/>
                </a:lnTo>
                <a:lnTo>
                  <a:pt x="2889066" y="285061"/>
                </a:lnTo>
                <a:lnTo>
                  <a:pt x="2886786" y="319837"/>
                </a:lnTo>
                <a:lnTo>
                  <a:pt x="2886786" y="342040"/>
                </a:lnTo>
                <a:lnTo>
                  <a:pt x="2887469" y="359486"/>
                </a:lnTo>
                <a:lnTo>
                  <a:pt x="2887572" y="362129"/>
                </a:lnTo>
                <a:lnTo>
                  <a:pt x="2894796" y="404042"/>
                </a:lnTo>
                <a:lnTo>
                  <a:pt x="2918899" y="446714"/>
                </a:lnTo>
                <a:lnTo>
                  <a:pt x="2944535" y="466275"/>
                </a:lnTo>
                <a:lnTo>
                  <a:pt x="2944535" y="588923"/>
                </a:lnTo>
                <a:lnTo>
                  <a:pt x="3092925" y="588923"/>
                </a:lnTo>
                <a:lnTo>
                  <a:pt x="3107908" y="589708"/>
                </a:lnTo>
                <a:lnTo>
                  <a:pt x="3147892" y="607533"/>
                </a:lnTo>
                <a:lnTo>
                  <a:pt x="3156861" y="633330"/>
                </a:lnTo>
                <a:lnTo>
                  <a:pt x="3156861" y="661877"/>
                </a:lnTo>
                <a:lnTo>
                  <a:pt x="3131886" y="699148"/>
                </a:lnTo>
                <a:lnTo>
                  <a:pt x="3107547" y="705558"/>
                </a:lnTo>
                <a:lnTo>
                  <a:pt x="3106660" y="705558"/>
                </a:lnTo>
                <a:lnTo>
                  <a:pt x="3092925" y="706285"/>
                </a:lnTo>
                <a:lnTo>
                  <a:pt x="2904555" y="706285"/>
                </a:lnTo>
                <a:lnTo>
                  <a:pt x="2904555" y="772895"/>
                </a:lnTo>
                <a:lnTo>
                  <a:pt x="3084040" y="772895"/>
                </a:lnTo>
                <a:lnTo>
                  <a:pt x="3119686" y="771012"/>
                </a:lnTo>
                <a:lnTo>
                  <a:pt x="3175668" y="755945"/>
                </a:lnTo>
                <a:lnTo>
                  <a:pt x="3211919" y="726117"/>
                </a:lnTo>
                <a:lnTo>
                  <a:pt x="3230106" y="681132"/>
                </a:lnTo>
                <a:lnTo>
                  <a:pt x="3232378" y="652890"/>
                </a:lnTo>
                <a:lnTo>
                  <a:pt x="3232378" y="642317"/>
                </a:lnTo>
                <a:lnTo>
                  <a:pt x="3223305" y="589708"/>
                </a:lnTo>
                <a:lnTo>
                  <a:pt x="3195994" y="552446"/>
                </a:lnTo>
                <a:lnTo>
                  <a:pt x="3150230" y="529845"/>
                </a:lnTo>
                <a:lnTo>
                  <a:pt x="3084040" y="522312"/>
                </a:lnTo>
                <a:lnTo>
                  <a:pt x="3020052" y="522312"/>
                </a:lnTo>
                <a:lnTo>
                  <a:pt x="3020052" y="484249"/>
                </a:lnTo>
                <a:lnTo>
                  <a:pt x="3085786" y="484249"/>
                </a:lnTo>
                <a:lnTo>
                  <a:pt x="3114503" y="481878"/>
                </a:lnTo>
                <a:lnTo>
                  <a:pt x="3162934" y="463061"/>
                </a:lnTo>
                <a:lnTo>
                  <a:pt x="3198593" y="425898"/>
                </a:lnTo>
                <a:lnTo>
                  <a:pt x="3202444" y="417638"/>
                </a:lnTo>
                <a:lnTo>
                  <a:pt x="3028936" y="417638"/>
                </a:lnTo>
                <a:lnTo>
                  <a:pt x="3013508" y="416655"/>
                </a:lnTo>
                <a:lnTo>
                  <a:pt x="2971808" y="393981"/>
                </a:lnTo>
                <a:lnTo>
                  <a:pt x="2962303" y="359486"/>
                </a:lnTo>
                <a:lnTo>
                  <a:pt x="2962303" y="301862"/>
                </a:lnTo>
                <a:lnTo>
                  <a:pt x="2979173" y="259570"/>
                </a:lnTo>
                <a:lnTo>
                  <a:pt x="3028936" y="244239"/>
                </a:lnTo>
                <a:lnTo>
                  <a:pt x="3219051" y="244239"/>
                </a:lnTo>
                <a:lnTo>
                  <a:pt x="3219051" y="177628"/>
                </a:lnTo>
                <a:close/>
              </a:path>
              <a:path w="4334510" h="773430" extrusionOk="0">
                <a:moveTo>
                  <a:pt x="3219051" y="244239"/>
                </a:moveTo>
                <a:lnTo>
                  <a:pt x="3143534" y="244239"/>
                </a:lnTo>
                <a:lnTo>
                  <a:pt x="3143534" y="362129"/>
                </a:lnTo>
                <a:lnTo>
                  <a:pt x="3141879" y="371934"/>
                </a:lnTo>
                <a:lnTo>
                  <a:pt x="3119630" y="407379"/>
                </a:lnTo>
                <a:lnTo>
                  <a:pt x="3085786" y="417638"/>
                </a:lnTo>
                <a:lnTo>
                  <a:pt x="3202444" y="417638"/>
                </a:lnTo>
                <a:lnTo>
                  <a:pt x="3209962" y="401514"/>
                </a:lnTo>
                <a:lnTo>
                  <a:pt x="3216780" y="373561"/>
                </a:lnTo>
                <a:lnTo>
                  <a:pt x="3219051" y="342040"/>
                </a:lnTo>
                <a:lnTo>
                  <a:pt x="3219051" y="244239"/>
                </a:lnTo>
                <a:close/>
              </a:path>
              <a:path w="4334510" h="773430" extrusionOk="0">
                <a:moveTo>
                  <a:pt x="3427993" y="0"/>
                </a:moveTo>
                <a:lnTo>
                  <a:pt x="3343591" y="0"/>
                </a:lnTo>
                <a:lnTo>
                  <a:pt x="3343591" y="79827"/>
                </a:lnTo>
                <a:lnTo>
                  <a:pt x="3427993" y="79827"/>
                </a:lnTo>
                <a:lnTo>
                  <a:pt x="3427993" y="0"/>
                </a:lnTo>
                <a:close/>
              </a:path>
              <a:path w="4334510" h="773430" extrusionOk="0">
                <a:moveTo>
                  <a:pt x="3423550" y="177628"/>
                </a:moveTo>
                <a:lnTo>
                  <a:pt x="3348033" y="177628"/>
                </a:lnTo>
                <a:lnTo>
                  <a:pt x="3348033" y="621700"/>
                </a:lnTo>
                <a:lnTo>
                  <a:pt x="3423550" y="621700"/>
                </a:lnTo>
                <a:lnTo>
                  <a:pt x="3423550" y="177628"/>
                </a:lnTo>
                <a:close/>
              </a:path>
              <a:path w="4334510" h="773430" extrusionOk="0">
                <a:moveTo>
                  <a:pt x="3636881" y="177628"/>
                </a:moveTo>
                <a:lnTo>
                  <a:pt x="3565806" y="177628"/>
                </a:lnTo>
                <a:lnTo>
                  <a:pt x="3565806" y="621700"/>
                </a:lnTo>
                <a:lnTo>
                  <a:pt x="3641323" y="621700"/>
                </a:lnTo>
                <a:lnTo>
                  <a:pt x="3641323" y="292875"/>
                </a:lnTo>
                <a:lnTo>
                  <a:pt x="3642125" y="285061"/>
                </a:lnTo>
                <a:lnTo>
                  <a:pt x="3663591" y="253160"/>
                </a:lnTo>
                <a:lnTo>
                  <a:pt x="3699072" y="244239"/>
                </a:lnTo>
                <a:lnTo>
                  <a:pt x="3859313" y="244239"/>
                </a:lnTo>
                <a:lnTo>
                  <a:pt x="3853226" y="230775"/>
                </a:lnTo>
                <a:lnTo>
                  <a:pt x="3837679" y="211462"/>
                </a:lnTo>
                <a:lnTo>
                  <a:pt x="3820909" y="198774"/>
                </a:lnTo>
                <a:lnTo>
                  <a:pt x="3636881" y="198774"/>
                </a:lnTo>
                <a:lnTo>
                  <a:pt x="3636881" y="177628"/>
                </a:lnTo>
                <a:close/>
              </a:path>
              <a:path w="4334510" h="773430" extrusionOk="0">
                <a:moveTo>
                  <a:pt x="3859313" y="244239"/>
                </a:moveTo>
                <a:lnTo>
                  <a:pt x="3739951" y="244239"/>
                </a:lnTo>
                <a:lnTo>
                  <a:pt x="3752553" y="245230"/>
                </a:lnTo>
                <a:lnTo>
                  <a:pt x="3763708" y="248204"/>
                </a:lnTo>
                <a:lnTo>
                  <a:pt x="3793693" y="278205"/>
                </a:lnTo>
                <a:lnTo>
                  <a:pt x="3797699" y="301862"/>
                </a:lnTo>
                <a:lnTo>
                  <a:pt x="3797699" y="621700"/>
                </a:lnTo>
                <a:lnTo>
                  <a:pt x="3873216" y="621700"/>
                </a:lnTo>
                <a:lnTo>
                  <a:pt x="3873216" y="319837"/>
                </a:lnTo>
                <a:lnTo>
                  <a:pt x="3870995" y="285061"/>
                </a:lnTo>
                <a:lnTo>
                  <a:pt x="3864332" y="255341"/>
                </a:lnTo>
                <a:lnTo>
                  <a:pt x="3859313" y="244239"/>
                </a:lnTo>
                <a:close/>
              </a:path>
              <a:path w="4334510" h="773430" extrusionOk="0">
                <a:moveTo>
                  <a:pt x="3731066" y="177628"/>
                </a:moveTo>
                <a:lnTo>
                  <a:pt x="3707956" y="177628"/>
                </a:lnTo>
                <a:lnTo>
                  <a:pt x="3687183" y="178925"/>
                </a:lnTo>
                <a:lnTo>
                  <a:pt x="3668413" y="182849"/>
                </a:lnTo>
                <a:lnTo>
                  <a:pt x="3651646" y="189449"/>
                </a:lnTo>
                <a:lnTo>
                  <a:pt x="3636881" y="198774"/>
                </a:lnTo>
                <a:lnTo>
                  <a:pt x="3820909" y="198774"/>
                </a:lnTo>
                <a:lnTo>
                  <a:pt x="3818016" y="196585"/>
                </a:lnTo>
                <a:lnTo>
                  <a:pt x="3793693" y="186021"/>
                </a:lnTo>
                <a:lnTo>
                  <a:pt x="3764710" y="179718"/>
                </a:lnTo>
                <a:lnTo>
                  <a:pt x="3731066" y="177628"/>
                </a:lnTo>
                <a:close/>
              </a:path>
              <a:path w="4334510" h="773430" extrusionOk="0">
                <a:moveTo>
                  <a:pt x="4320925" y="177628"/>
                </a:moveTo>
                <a:lnTo>
                  <a:pt x="4139694" y="177628"/>
                </a:lnTo>
                <a:lnTo>
                  <a:pt x="4103554" y="179718"/>
                </a:lnTo>
                <a:lnTo>
                  <a:pt x="4046245" y="196585"/>
                </a:lnTo>
                <a:lnTo>
                  <a:pt x="4009163" y="230775"/>
                </a:lnTo>
                <a:lnTo>
                  <a:pt x="3990940" y="285061"/>
                </a:lnTo>
                <a:lnTo>
                  <a:pt x="3988660" y="319837"/>
                </a:lnTo>
                <a:lnTo>
                  <a:pt x="3988660" y="342040"/>
                </a:lnTo>
                <a:lnTo>
                  <a:pt x="3989343" y="359486"/>
                </a:lnTo>
                <a:lnTo>
                  <a:pt x="3989446" y="362129"/>
                </a:lnTo>
                <a:lnTo>
                  <a:pt x="3989552" y="364822"/>
                </a:lnTo>
                <a:lnTo>
                  <a:pt x="3996669" y="404042"/>
                </a:lnTo>
                <a:lnTo>
                  <a:pt x="4020773" y="446714"/>
                </a:lnTo>
                <a:lnTo>
                  <a:pt x="4020879" y="446846"/>
                </a:lnTo>
                <a:lnTo>
                  <a:pt x="4032707" y="457453"/>
                </a:lnTo>
                <a:lnTo>
                  <a:pt x="4046409" y="466275"/>
                </a:lnTo>
                <a:lnTo>
                  <a:pt x="4046409" y="588923"/>
                </a:lnTo>
                <a:lnTo>
                  <a:pt x="4194799" y="588923"/>
                </a:lnTo>
                <a:lnTo>
                  <a:pt x="4209782" y="589708"/>
                </a:lnTo>
                <a:lnTo>
                  <a:pt x="4249766" y="607533"/>
                </a:lnTo>
                <a:lnTo>
                  <a:pt x="4258734" y="633330"/>
                </a:lnTo>
                <a:lnTo>
                  <a:pt x="4258734" y="661877"/>
                </a:lnTo>
                <a:lnTo>
                  <a:pt x="4233760" y="699148"/>
                </a:lnTo>
                <a:lnTo>
                  <a:pt x="4209421" y="705558"/>
                </a:lnTo>
                <a:lnTo>
                  <a:pt x="4208533" y="705558"/>
                </a:lnTo>
                <a:lnTo>
                  <a:pt x="4194799" y="706285"/>
                </a:lnTo>
                <a:lnTo>
                  <a:pt x="4006429" y="706285"/>
                </a:lnTo>
                <a:lnTo>
                  <a:pt x="4006429" y="772895"/>
                </a:lnTo>
                <a:lnTo>
                  <a:pt x="4185914" y="772895"/>
                </a:lnTo>
                <a:lnTo>
                  <a:pt x="4221560" y="771012"/>
                </a:lnTo>
                <a:lnTo>
                  <a:pt x="4277542" y="755945"/>
                </a:lnTo>
                <a:lnTo>
                  <a:pt x="4313793" y="726117"/>
                </a:lnTo>
                <a:lnTo>
                  <a:pt x="4331980" y="681132"/>
                </a:lnTo>
                <a:lnTo>
                  <a:pt x="4334252" y="652890"/>
                </a:lnTo>
                <a:lnTo>
                  <a:pt x="4334252" y="642317"/>
                </a:lnTo>
                <a:lnTo>
                  <a:pt x="4332057" y="615025"/>
                </a:lnTo>
                <a:lnTo>
                  <a:pt x="4331980" y="614075"/>
                </a:lnTo>
                <a:lnTo>
                  <a:pt x="4313793" y="569090"/>
                </a:lnTo>
                <a:lnTo>
                  <a:pt x="4277542" y="539262"/>
                </a:lnTo>
                <a:lnTo>
                  <a:pt x="4221560" y="524195"/>
                </a:lnTo>
                <a:lnTo>
                  <a:pt x="4185914" y="522312"/>
                </a:lnTo>
                <a:lnTo>
                  <a:pt x="4121926" y="522312"/>
                </a:lnTo>
                <a:lnTo>
                  <a:pt x="4121926" y="484249"/>
                </a:lnTo>
                <a:lnTo>
                  <a:pt x="4187659" y="484249"/>
                </a:lnTo>
                <a:lnTo>
                  <a:pt x="4216377" y="481878"/>
                </a:lnTo>
                <a:lnTo>
                  <a:pt x="4264808" y="463061"/>
                </a:lnTo>
                <a:lnTo>
                  <a:pt x="4300467" y="425898"/>
                </a:lnTo>
                <a:lnTo>
                  <a:pt x="4304318" y="417638"/>
                </a:lnTo>
                <a:lnTo>
                  <a:pt x="4130810" y="417638"/>
                </a:lnTo>
                <a:lnTo>
                  <a:pt x="4115382" y="416655"/>
                </a:lnTo>
                <a:lnTo>
                  <a:pt x="4073681" y="393981"/>
                </a:lnTo>
                <a:lnTo>
                  <a:pt x="4064177" y="359486"/>
                </a:lnTo>
                <a:lnTo>
                  <a:pt x="4064177" y="301862"/>
                </a:lnTo>
                <a:lnTo>
                  <a:pt x="4081047" y="259570"/>
                </a:lnTo>
                <a:lnTo>
                  <a:pt x="4130810" y="244239"/>
                </a:lnTo>
                <a:lnTo>
                  <a:pt x="4320925" y="244239"/>
                </a:lnTo>
                <a:lnTo>
                  <a:pt x="4320925" y="177628"/>
                </a:lnTo>
                <a:close/>
              </a:path>
              <a:path w="4334510" h="773430" extrusionOk="0">
                <a:moveTo>
                  <a:pt x="4320925" y="244239"/>
                </a:moveTo>
                <a:lnTo>
                  <a:pt x="4245408" y="244239"/>
                </a:lnTo>
                <a:lnTo>
                  <a:pt x="4245408" y="362129"/>
                </a:lnTo>
                <a:lnTo>
                  <a:pt x="4243753" y="371934"/>
                </a:lnTo>
                <a:lnTo>
                  <a:pt x="4221504" y="407379"/>
                </a:lnTo>
                <a:lnTo>
                  <a:pt x="4187659" y="417638"/>
                </a:lnTo>
                <a:lnTo>
                  <a:pt x="4304318" y="417638"/>
                </a:lnTo>
                <a:lnTo>
                  <a:pt x="4311836" y="401514"/>
                </a:lnTo>
                <a:lnTo>
                  <a:pt x="4318654" y="373561"/>
                </a:lnTo>
                <a:lnTo>
                  <a:pt x="4320925" y="342040"/>
                </a:lnTo>
                <a:lnTo>
                  <a:pt x="4320925" y="2442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816780" y="1753871"/>
            <a:ext cx="10447020" cy="0"/>
          </a:xfrm>
          <a:custGeom>
            <a:avLst/>
            <a:gdLst/>
            <a:ahLst/>
            <a:cxnLst/>
            <a:rect l="l" t="t" r="r" b="b"/>
            <a:pathLst>
              <a:path w="10447020" h="120000" extrusionOk="0">
                <a:moveTo>
                  <a:pt x="0" y="0"/>
                </a:moveTo>
                <a:lnTo>
                  <a:pt x="10446806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11"/>
          <p:cNvGrpSpPr/>
          <p:nvPr/>
        </p:nvGrpSpPr>
        <p:grpSpPr>
          <a:xfrm>
            <a:off x="7000675" y="2974644"/>
            <a:ext cx="2788460" cy="772849"/>
            <a:chOff x="7000675" y="2974644"/>
            <a:chExt cx="2788460" cy="772849"/>
          </a:xfrm>
        </p:grpSpPr>
        <p:sp>
          <p:nvSpPr>
            <p:cNvPr id="134" name="Google Shape;134;p11"/>
            <p:cNvSpPr/>
            <p:nvPr/>
          </p:nvSpPr>
          <p:spPr>
            <a:xfrm>
              <a:off x="7000675" y="297887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120000" extrusionOk="0">
                  <a:moveTo>
                    <a:pt x="0" y="0"/>
                  </a:moveTo>
                  <a:lnTo>
                    <a:pt x="363307" y="0"/>
                  </a:lnTo>
                </a:path>
              </a:pathLst>
            </a:custGeom>
            <a:noFill/>
            <a:ln w="12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7000675" y="2974644"/>
              <a:ext cx="365760" cy="650875"/>
            </a:xfrm>
            <a:custGeom>
              <a:avLst/>
              <a:gdLst/>
              <a:ahLst/>
              <a:cxnLst/>
              <a:rect l="l" t="t" r="r" b="b"/>
              <a:pathLst>
                <a:path w="365759" h="650875" extrusionOk="0">
                  <a:moveTo>
                    <a:pt x="6345" y="0"/>
                  </a:moveTo>
                  <a:lnTo>
                    <a:pt x="6345" y="644273"/>
                  </a:lnTo>
                </a:path>
                <a:path w="365759" h="650875" extrusionOk="0">
                  <a:moveTo>
                    <a:pt x="365422" y="650617"/>
                  </a:moveTo>
                  <a:lnTo>
                    <a:pt x="0" y="650617"/>
                  </a:lnTo>
                </a:path>
              </a:pathLst>
            </a:custGeom>
            <a:noFill/>
            <a:ln w="12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7392010" y="3467458"/>
              <a:ext cx="2397125" cy="280035"/>
            </a:xfrm>
            <a:custGeom>
              <a:avLst/>
              <a:gdLst/>
              <a:ahLst/>
              <a:cxnLst/>
              <a:rect l="l" t="t" r="r" b="b"/>
              <a:pathLst>
                <a:path w="2397125" h="280035" extrusionOk="0">
                  <a:moveTo>
                    <a:pt x="124804" y="16124"/>
                  </a:moveTo>
                  <a:lnTo>
                    <a:pt x="0" y="16124"/>
                  </a:lnTo>
                  <a:lnTo>
                    <a:pt x="0" y="219233"/>
                  </a:lnTo>
                  <a:lnTo>
                    <a:pt x="21682" y="219233"/>
                  </a:lnTo>
                  <a:lnTo>
                    <a:pt x="21682" y="128199"/>
                  </a:lnTo>
                  <a:lnTo>
                    <a:pt x="112112" y="128199"/>
                  </a:lnTo>
                  <a:lnTo>
                    <a:pt x="112112" y="106894"/>
                  </a:lnTo>
                  <a:lnTo>
                    <a:pt x="21682" y="106894"/>
                  </a:lnTo>
                  <a:lnTo>
                    <a:pt x="21682" y="36847"/>
                  </a:lnTo>
                  <a:lnTo>
                    <a:pt x="124804" y="36847"/>
                  </a:lnTo>
                  <a:lnTo>
                    <a:pt x="124804" y="16124"/>
                  </a:lnTo>
                  <a:close/>
                </a:path>
                <a:path w="2397125" h="280035" extrusionOk="0">
                  <a:moveTo>
                    <a:pt x="217349" y="64548"/>
                  </a:moveTo>
                  <a:lnTo>
                    <a:pt x="178009" y="75678"/>
                  </a:lnTo>
                  <a:lnTo>
                    <a:pt x="154815" y="108777"/>
                  </a:lnTo>
                  <a:lnTo>
                    <a:pt x="150188" y="143107"/>
                  </a:lnTo>
                  <a:lnTo>
                    <a:pt x="150774" y="155954"/>
                  </a:lnTo>
                  <a:lnTo>
                    <a:pt x="163723" y="196300"/>
                  </a:lnTo>
                  <a:lnTo>
                    <a:pt x="200625" y="221619"/>
                  </a:lnTo>
                  <a:lnTo>
                    <a:pt x="220522" y="223833"/>
                  </a:lnTo>
                  <a:lnTo>
                    <a:pt x="228339" y="223656"/>
                  </a:lnTo>
                  <a:lnTo>
                    <a:pt x="268274" y="215582"/>
                  </a:lnTo>
                  <a:lnTo>
                    <a:pt x="273934" y="213154"/>
                  </a:lnTo>
                  <a:lnTo>
                    <a:pt x="273934" y="203691"/>
                  </a:lnTo>
                  <a:lnTo>
                    <a:pt x="222109" y="203691"/>
                  </a:lnTo>
                  <a:lnTo>
                    <a:pt x="210904" y="202799"/>
                  </a:lnTo>
                  <a:lnTo>
                    <a:pt x="175836" y="171496"/>
                  </a:lnTo>
                  <a:lnTo>
                    <a:pt x="172399" y="147072"/>
                  </a:lnTo>
                  <a:lnTo>
                    <a:pt x="161293" y="147072"/>
                  </a:lnTo>
                  <a:lnTo>
                    <a:pt x="162880" y="126983"/>
                  </a:lnTo>
                  <a:lnTo>
                    <a:pt x="173512" y="126983"/>
                  </a:lnTo>
                  <a:lnTo>
                    <a:pt x="173655" y="125463"/>
                  </a:lnTo>
                  <a:lnTo>
                    <a:pt x="191965" y="90135"/>
                  </a:lnTo>
                  <a:lnTo>
                    <a:pt x="217349" y="84637"/>
                  </a:lnTo>
                  <a:lnTo>
                    <a:pt x="265730" y="84637"/>
                  </a:lnTo>
                  <a:lnTo>
                    <a:pt x="262986" y="81470"/>
                  </a:lnTo>
                  <a:lnTo>
                    <a:pt x="255954" y="75492"/>
                  </a:lnTo>
                  <a:lnTo>
                    <a:pt x="248137" y="70704"/>
                  </a:lnTo>
                  <a:lnTo>
                    <a:pt x="239031" y="67284"/>
                  </a:lnTo>
                  <a:lnTo>
                    <a:pt x="228736" y="65232"/>
                  </a:lnTo>
                  <a:lnTo>
                    <a:pt x="217349" y="64548"/>
                  </a:lnTo>
                  <a:close/>
                </a:path>
                <a:path w="2397125" h="280035" extrusionOk="0">
                  <a:moveTo>
                    <a:pt x="273934" y="190633"/>
                  </a:moveTo>
                  <a:lnTo>
                    <a:pt x="236387" y="203215"/>
                  </a:lnTo>
                  <a:lnTo>
                    <a:pt x="229512" y="203691"/>
                  </a:lnTo>
                  <a:lnTo>
                    <a:pt x="273934" y="203691"/>
                  </a:lnTo>
                  <a:lnTo>
                    <a:pt x="273934" y="190633"/>
                  </a:lnTo>
                  <a:close/>
                </a:path>
                <a:path w="2397125" h="280035" extrusionOk="0">
                  <a:moveTo>
                    <a:pt x="173512" y="126983"/>
                  </a:moveTo>
                  <a:lnTo>
                    <a:pt x="162880" y="126983"/>
                  </a:lnTo>
                  <a:lnTo>
                    <a:pt x="161293" y="147072"/>
                  </a:lnTo>
                  <a:lnTo>
                    <a:pt x="172399" y="147072"/>
                  </a:lnTo>
                  <a:lnTo>
                    <a:pt x="172703" y="135643"/>
                  </a:lnTo>
                  <a:lnTo>
                    <a:pt x="173512" y="126983"/>
                  </a:lnTo>
                  <a:close/>
                </a:path>
                <a:path w="2397125" h="280035" extrusionOk="0">
                  <a:moveTo>
                    <a:pt x="260432" y="126983"/>
                  </a:moveTo>
                  <a:lnTo>
                    <a:pt x="173512" y="126983"/>
                  </a:lnTo>
                  <a:lnTo>
                    <a:pt x="172703" y="135643"/>
                  </a:lnTo>
                  <a:lnTo>
                    <a:pt x="172504" y="143107"/>
                  </a:lnTo>
                  <a:lnTo>
                    <a:pt x="172399" y="147072"/>
                  </a:lnTo>
                  <a:lnTo>
                    <a:pt x="283453" y="147072"/>
                  </a:lnTo>
                  <a:lnTo>
                    <a:pt x="283139" y="135643"/>
                  </a:lnTo>
                  <a:lnTo>
                    <a:pt x="282613" y="129996"/>
                  </a:lnTo>
                  <a:lnTo>
                    <a:pt x="260714" y="129996"/>
                  </a:lnTo>
                  <a:lnTo>
                    <a:pt x="260432" y="126983"/>
                  </a:lnTo>
                  <a:close/>
                </a:path>
                <a:path w="2397125" h="280035" extrusionOk="0">
                  <a:moveTo>
                    <a:pt x="265730" y="84637"/>
                  </a:moveTo>
                  <a:lnTo>
                    <a:pt x="217349" y="84637"/>
                  </a:lnTo>
                  <a:lnTo>
                    <a:pt x="227364" y="85341"/>
                  </a:lnTo>
                  <a:lnTo>
                    <a:pt x="235991" y="87453"/>
                  </a:lnTo>
                  <a:lnTo>
                    <a:pt x="259714" y="119301"/>
                  </a:lnTo>
                  <a:lnTo>
                    <a:pt x="260714" y="129996"/>
                  </a:lnTo>
                  <a:lnTo>
                    <a:pt x="269175" y="126983"/>
                  </a:lnTo>
                  <a:lnTo>
                    <a:pt x="282332" y="126983"/>
                  </a:lnTo>
                  <a:lnTo>
                    <a:pt x="282190" y="125463"/>
                  </a:lnTo>
                  <a:lnTo>
                    <a:pt x="268977" y="88384"/>
                  </a:lnTo>
                  <a:lnTo>
                    <a:pt x="265730" y="84637"/>
                  </a:lnTo>
                  <a:close/>
                </a:path>
                <a:path w="2397125" h="280035" extrusionOk="0">
                  <a:moveTo>
                    <a:pt x="282332" y="126983"/>
                  </a:moveTo>
                  <a:lnTo>
                    <a:pt x="269175" y="126983"/>
                  </a:lnTo>
                  <a:lnTo>
                    <a:pt x="260714" y="129996"/>
                  </a:lnTo>
                  <a:lnTo>
                    <a:pt x="282613" y="129996"/>
                  </a:lnTo>
                  <a:lnTo>
                    <a:pt x="282332" y="126983"/>
                  </a:lnTo>
                  <a:close/>
                </a:path>
                <a:path w="2397125" h="280035" extrusionOk="0">
                  <a:moveTo>
                    <a:pt x="386047" y="125767"/>
                  </a:moveTo>
                  <a:lnTo>
                    <a:pt x="377585" y="125767"/>
                  </a:lnTo>
                  <a:lnTo>
                    <a:pt x="369545" y="126086"/>
                  </a:lnTo>
                  <a:lnTo>
                    <a:pt x="332585" y="142017"/>
                  </a:lnTo>
                  <a:lnTo>
                    <a:pt x="321529" y="177522"/>
                  </a:lnTo>
                  <a:lnTo>
                    <a:pt x="321595" y="186985"/>
                  </a:lnTo>
                  <a:lnTo>
                    <a:pt x="346913" y="217806"/>
                  </a:lnTo>
                  <a:lnTo>
                    <a:pt x="367021" y="223205"/>
                  </a:lnTo>
                  <a:lnTo>
                    <a:pt x="367523" y="223205"/>
                  </a:lnTo>
                  <a:lnTo>
                    <a:pt x="373355" y="223833"/>
                  </a:lnTo>
                  <a:lnTo>
                    <a:pt x="380230" y="223833"/>
                  </a:lnTo>
                  <a:lnTo>
                    <a:pt x="388848" y="223675"/>
                  </a:lnTo>
                  <a:lnTo>
                    <a:pt x="426833" y="217561"/>
                  </a:lnTo>
                  <a:lnTo>
                    <a:pt x="443400" y="204325"/>
                  </a:lnTo>
                  <a:lnTo>
                    <a:pt x="378643" y="204325"/>
                  </a:lnTo>
                  <a:lnTo>
                    <a:pt x="371768" y="203427"/>
                  </a:lnTo>
                  <a:lnTo>
                    <a:pt x="343740" y="181699"/>
                  </a:lnTo>
                  <a:lnTo>
                    <a:pt x="343740" y="164835"/>
                  </a:lnTo>
                  <a:lnTo>
                    <a:pt x="383403" y="145539"/>
                  </a:lnTo>
                  <a:lnTo>
                    <a:pt x="425180" y="145539"/>
                  </a:lnTo>
                  <a:lnTo>
                    <a:pt x="425180" y="136159"/>
                  </a:lnTo>
                  <a:lnTo>
                    <a:pt x="424651" y="135811"/>
                  </a:lnTo>
                  <a:lnTo>
                    <a:pt x="420611" y="133792"/>
                  </a:lnTo>
                  <a:lnTo>
                    <a:pt x="415132" y="131846"/>
                  </a:lnTo>
                  <a:lnTo>
                    <a:pt x="410902" y="129838"/>
                  </a:lnTo>
                  <a:lnTo>
                    <a:pt x="405085" y="128304"/>
                  </a:lnTo>
                  <a:lnTo>
                    <a:pt x="392921" y="126243"/>
                  </a:lnTo>
                  <a:lnTo>
                    <a:pt x="386047" y="125767"/>
                  </a:lnTo>
                  <a:close/>
                </a:path>
                <a:path w="2397125" h="280035" extrusionOk="0">
                  <a:moveTo>
                    <a:pt x="425180" y="153662"/>
                  </a:moveTo>
                  <a:lnTo>
                    <a:pt x="425180" y="195074"/>
                  </a:lnTo>
                  <a:lnTo>
                    <a:pt x="422007" y="199567"/>
                  </a:lnTo>
                  <a:lnTo>
                    <a:pt x="384989" y="204325"/>
                  </a:lnTo>
                  <a:lnTo>
                    <a:pt x="443400" y="204325"/>
                  </a:lnTo>
                  <a:lnTo>
                    <a:pt x="445276" y="201054"/>
                  </a:lnTo>
                  <a:lnTo>
                    <a:pt x="447242" y="194528"/>
                  </a:lnTo>
                  <a:lnTo>
                    <a:pt x="447858" y="187673"/>
                  </a:lnTo>
                  <a:lnTo>
                    <a:pt x="447920" y="158332"/>
                  </a:lnTo>
                  <a:lnTo>
                    <a:pt x="432584" y="158332"/>
                  </a:lnTo>
                  <a:lnTo>
                    <a:pt x="427824" y="154896"/>
                  </a:lnTo>
                  <a:lnTo>
                    <a:pt x="425180" y="153662"/>
                  </a:lnTo>
                  <a:close/>
                </a:path>
                <a:path w="2397125" h="280035" extrusionOk="0">
                  <a:moveTo>
                    <a:pt x="425180" y="136159"/>
                  </a:moveTo>
                  <a:lnTo>
                    <a:pt x="425180" y="153662"/>
                  </a:lnTo>
                  <a:lnTo>
                    <a:pt x="427824" y="154896"/>
                  </a:lnTo>
                  <a:lnTo>
                    <a:pt x="432584" y="158332"/>
                  </a:lnTo>
                  <a:lnTo>
                    <a:pt x="428353" y="138243"/>
                  </a:lnTo>
                  <a:lnTo>
                    <a:pt x="425180" y="136159"/>
                  </a:lnTo>
                  <a:close/>
                </a:path>
                <a:path w="2397125" h="280035" extrusionOk="0">
                  <a:moveTo>
                    <a:pt x="439372" y="84320"/>
                  </a:moveTo>
                  <a:lnTo>
                    <a:pt x="385518" y="84320"/>
                  </a:lnTo>
                  <a:lnTo>
                    <a:pt x="394533" y="84836"/>
                  </a:lnTo>
                  <a:lnTo>
                    <a:pt x="402599" y="86417"/>
                  </a:lnTo>
                  <a:lnTo>
                    <a:pt x="425180" y="118471"/>
                  </a:lnTo>
                  <a:lnTo>
                    <a:pt x="425180" y="136159"/>
                  </a:lnTo>
                  <a:lnTo>
                    <a:pt x="428353" y="138243"/>
                  </a:lnTo>
                  <a:lnTo>
                    <a:pt x="432461" y="157751"/>
                  </a:lnTo>
                  <a:lnTo>
                    <a:pt x="432584" y="158332"/>
                  </a:lnTo>
                  <a:lnTo>
                    <a:pt x="447920" y="158332"/>
                  </a:lnTo>
                  <a:lnTo>
                    <a:pt x="447920" y="106788"/>
                  </a:lnTo>
                  <a:lnTo>
                    <a:pt x="446862" y="100973"/>
                  </a:lnTo>
                  <a:lnTo>
                    <a:pt x="444747" y="95898"/>
                  </a:lnTo>
                  <a:lnTo>
                    <a:pt x="443161" y="90664"/>
                  </a:lnTo>
                  <a:lnTo>
                    <a:pt x="441045" y="86065"/>
                  </a:lnTo>
                  <a:lnTo>
                    <a:pt x="439372" y="84320"/>
                  </a:lnTo>
                  <a:close/>
                </a:path>
                <a:path w="2397125" h="280035" extrusionOk="0">
                  <a:moveTo>
                    <a:pt x="425180" y="145539"/>
                  </a:moveTo>
                  <a:lnTo>
                    <a:pt x="383403" y="145539"/>
                  </a:lnTo>
                  <a:lnTo>
                    <a:pt x="391145" y="145786"/>
                  </a:lnTo>
                  <a:lnTo>
                    <a:pt x="398540" y="146530"/>
                  </a:lnTo>
                  <a:lnTo>
                    <a:pt x="405638" y="147769"/>
                  </a:lnTo>
                  <a:lnTo>
                    <a:pt x="412488" y="149504"/>
                  </a:lnTo>
                  <a:lnTo>
                    <a:pt x="421478" y="151935"/>
                  </a:lnTo>
                  <a:lnTo>
                    <a:pt x="425180" y="153662"/>
                  </a:lnTo>
                  <a:lnTo>
                    <a:pt x="425180" y="145539"/>
                  </a:lnTo>
                  <a:close/>
                </a:path>
                <a:path w="2397125" h="280035" extrusionOk="0">
                  <a:moveTo>
                    <a:pt x="399267" y="64548"/>
                  </a:moveTo>
                  <a:lnTo>
                    <a:pt x="392393" y="64548"/>
                  </a:lnTo>
                  <a:lnTo>
                    <a:pt x="384849" y="64757"/>
                  </a:lnTo>
                  <a:lnTo>
                    <a:pt x="341493" y="74168"/>
                  </a:lnTo>
                  <a:lnTo>
                    <a:pt x="336336" y="77025"/>
                  </a:lnTo>
                  <a:lnTo>
                    <a:pt x="336336" y="98964"/>
                  </a:lnTo>
                  <a:lnTo>
                    <a:pt x="341608" y="95425"/>
                  </a:lnTo>
                  <a:lnTo>
                    <a:pt x="347178" y="92422"/>
                  </a:lnTo>
                  <a:lnTo>
                    <a:pt x="385518" y="84320"/>
                  </a:lnTo>
                  <a:lnTo>
                    <a:pt x="439372" y="84320"/>
                  </a:lnTo>
                  <a:lnTo>
                    <a:pt x="437343" y="82206"/>
                  </a:lnTo>
                  <a:lnTo>
                    <a:pt x="434699" y="78135"/>
                  </a:lnTo>
                  <a:lnTo>
                    <a:pt x="430997" y="74910"/>
                  </a:lnTo>
                  <a:lnTo>
                    <a:pt x="426238" y="72478"/>
                  </a:lnTo>
                  <a:lnTo>
                    <a:pt x="422007" y="69835"/>
                  </a:lnTo>
                  <a:lnTo>
                    <a:pt x="416719" y="67879"/>
                  </a:lnTo>
                  <a:lnTo>
                    <a:pt x="410902" y="66663"/>
                  </a:lnTo>
                  <a:lnTo>
                    <a:pt x="405969" y="65381"/>
                  </a:lnTo>
                  <a:lnTo>
                    <a:pt x="406407" y="65381"/>
                  </a:lnTo>
                  <a:lnTo>
                    <a:pt x="399267" y="64548"/>
                  </a:lnTo>
                  <a:close/>
                </a:path>
                <a:path w="2397125" h="280035" extrusionOk="0">
                  <a:moveTo>
                    <a:pt x="530947" y="87386"/>
                  </a:moveTo>
                  <a:lnTo>
                    <a:pt x="509264" y="87386"/>
                  </a:lnTo>
                  <a:lnTo>
                    <a:pt x="509379" y="183919"/>
                  </a:lnTo>
                  <a:lnTo>
                    <a:pt x="509858" y="190316"/>
                  </a:lnTo>
                  <a:lnTo>
                    <a:pt x="509950" y="191546"/>
                  </a:lnTo>
                  <a:lnTo>
                    <a:pt x="511678" y="198351"/>
                  </a:lnTo>
                  <a:lnTo>
                    <a:pt x="511799" y="198827"/>
                  </a:lnTo>
                  <a:lnTo>
                    <a:pt x="547340" y="221665"/>
                  </a:lnTo>
                  <a:lnTo>
                    <a:pt x="551042" y="221665"/>
                  </a:lnTo>
                  <a:lnTo>
                    <a:pt x="555273" y="221295"/>
                  </a:lnTo>
                  <a:lnTo>
                    <a:pt x="559503" y="220449"/>
                  </a:lnTo>
                  <a:lnTo>
                    <a:pt x="563734" y="219868"/>
                  </a:lnTo>
                  <a:lnTo>
                    <a:pt x="567436" y="219022"/>
                  </a:lnTo>
                  <a:lnTo>
                    <a:pt x="570609" y="218017"/>
                  </a:lnTo>
                  <a:lnTo>
                    <a:pt x="570609" y="200995"/>
                  </a:lnTo>
                  <a:lnTo>
                    <a:pt x="543110" y="200995"/>
                  </a:lnTo>
                  <a:lnTo>
                    <a:pt x="537821" y="198827"/>
                  </a:lnTo>
                  <a:lnTo>
                    <a:pt x="535177" y="194598"/>
                  </a:lnTo>
                  <a:lnTo>
                    <a:pt x="532533" y="190316"/>
                  </a:lnTo>
                  <a:lnTo>
                    <a:pt x="530947" y="183919"/>
                  </a:lnTo>
                  <a:lnTo>
                    <a:pt x="530947" y="87386"/>
                  </a:lnTo>
                  <a:close/>
                </a:path>
                <a:path w="2397125" h="280035" extrusionOk="0">
                  <a:moveTo>
                    <a:pt x="570609" y="197294"/>
                  </a:moveTo>
                  <a:lnTo>
                    <a:pt x="554744" y="200995"/>
                  </a:lnTo>
                  <a:lnTo>
                    <a:pt x="570609" y="200995"/>
                  </a:lnTo>
                  <a:lnTo>
                    <a:pt x="570609" y="197294"/>
                  </a:lnTo>
                  <a:close/>
                </a:path>
                <a:path w="2397125" h="280035" extrusionOk="0">
                  <a:moveTo>
                    <a:pt x="570609" y="67297"/>
                  </a:moveTo>
                  <a:lnTo>
                    <a:pt x="482823" y="67297"/>
                  </a:lnTo>
                  <a:lnTo>
                    <a:pt x="482823" y="87386"/>
                  </a:lnTo>
                  <a:lnTo>
                    <a:pt x="570609" y="87386"/>
                  </a:lnTo>
                  <a:lnTo>
                    <a:pt x="570609" y="67297"/>
                  </a:lnTo>
                  <a:close/>
                </a:path>
                <a:path w="2397125" h="280035" extrusionOk="0">
                  <a:moveTo>
                    <a:pt x="530947" y="24371"/>
                  </a:moveTo>
                  <a:lnTo>
                    <a:pt x="509264" y="24371"/>
                  </a:lnTo>
                  <a:lnTo>
                    <a:pt x="509264" y="67297"/>
                  </a:lnTo>
                  <a:lnTo>
                    <a:pt x="530947" y="67297"/>
                  </a:lnTo>
                  <a:lnTo>
                    <a:pt x="530947" y="24371"/>
                  </a:lnTo>
                  <a:close/>
                </a:path>
                <a:path w="2397125" h="280035" extrusionOk="0">
                  <a:moveTo>
                    <a:pt x="635126" y="67297"/>
                  </a:moveTo>
                  <a:lnTo>
                    <a:pt x="612915" y="67297"/>
                  </a:lnTo>
                  <a:lnTo>
                    <a:pt x="612915" y="163513"/>
                  </a:lnTo>
                  <a:lnTo>
                    <a:pt x="624658" y="202754"/>
                  </a:lnTo>
                  <a:lnTo>
                    <a:pt x="658131" y="222062"/>
                  </a:lnTo>
                  <a:lnTo>
                    <a:pt x="676904" y="223833"/>
                  </a:lnTo>
                  <a:lnTo>
                    <a:pt x="691166" y="222861"/>
                  </a:lnTo>
                  <a:lnTo>
                    <a:pt x="703742" y="219947"/>
                  </a:lnTo>
                  <a:lnTo>
                    <a:pt x="714534" y="215090"/>
                  </a:lnTo>
                  <a:lnTo>
                    <a:pt x="723441" y="208290"/>
                  </a:lnTo>
                  <a:lnTo>
                    <a:pt x="727518" y="203427"/>
                  </a:lnTo>
                  <a:lnTo>
                    <a:pt x="676904" y="203427"/>
                  </a:lnTo>
                  <a:lnTo>
                    <a:pt x="666889" y="202754"/>
                  </a:lnTo>
                  <a:lnTo>
                    <a:pt x="635730" y="169464"/>
                  </a:lnTo>
                  <a:lnTo>
                    <a:pt x="635126" y="158649"/>
                  </a:lnTo>
                  <a:lnTo>
                    <a:pt x="635126" y="67297"/>
                  </a:lnTo>
                  <a:close/>
                </a:path>
                <a:path w="2397125" h="280035" extrusionOk="0">
                  <a:moveTo>
                    <a:pt x="740364" y="67297"/>
                  </a:moveTo>
                  <a:lnTo>
                    <a:pt x="718682" y="67297"/>
                  </a:lnTo>
                  <a:lnTo>
                    <a:pt x="718682" y="158649"/>
                  </a:lnTo>
                  <a:lnTo>
                    <a:pt x="717996" y="169464"/>
                  </a:lnTo>
                  <a:lnTo>
                    <a:pt x="695281" y="200744"/>
                  </a:lnTo>
                  <a:lnTo>
                    <a:pt x="676904" y="203427"/>
                  </a:lnTo>
                  <a:lnTo>
                    <a:pt x="727518" y="203427"/>
                  </a:lnTo>
                  <a:lnTo>
                    <a:pt x="730771" y="199547"/>
                  </a:lnTo>
                  <a:lnTo>
                    <a:pt x="735993" y="189317"/>
                  </a:lnTo>
                  <a:lnTo>
                    <a:pt x="736067" y="189173"/>
                  </a:lnTo>
                  <a:lnTo>
                    <a:pt x="739281" y="177163"/>
                  </a:lnTo>
                  <a:lnTo>
                    <a:pt x="740364" y="163513"/>
                  </a:lnTo>
                  <a:lnTo>
                    <a:pt x="740364" y="67297"/>
                  </a:lnTo>
                  <a:close/>
                </a:path>
                <a:path w="2397125" h="280035" extrusionOk="0">
                  <a:moveTo>
                    <a:pt x="864111" y="64548"/>
                  </a:moveTo>
                  <a:lnTo>
                    <a:pt x="862524" y="64548"/>
                  </a:lnTo>
                  <a:lnTo>
                    <a:pt x="853666" y="64760"/>
                  </a:lnTo>
                  <a:lnTo>
                    <a:pt x="854292" y="64760"/>
                  </a:lnTo>
                  <a:lnTo>
                    <a:pt x="846725" y="65308"/>
                  </a:lnTo>
                  <a:lnTo>
                    <a:pt x="799064" y="76708"/>
                  </a:lnTo>
                  <a:lnTo>
                    <a:pt x="794834" y="78452"/>
                  </a:lnTo>
                  <a:lnTo>
                    <a:pt x="792189" y="79457"/>
                  </a:lnTo>
                  <a:lnTo>
                    <a:pt x="792189" y="219233"/>
                  </a:lnTo>
                  <a:lnTo>
                    <a:pt x="814400" y="219233"/>
                  </a:lnTo>
                  <a:lnTo>
                    <a:pt x="814400" y="90135"/>
                  </a:lnTo>
                  <a:lnTo>
                    <a:pt x="823391" y="88497"/>
                  </a:lnTo>
                  <a:lnTo>
                    <a:pt x="828150" y="87704"/>
                  </a:lnTo>
                  <a:lnTo>
                    <a:pt x="832910" y="86858"/>
                  </a:lnTo>
                  <a:lnTo>
                    <a:pt x="837669" y="86276"/>
                  </a:lnTo>
                  <a:lnTo>
                    <a:pt x="841900" y="85853"/>
                  </a:lnTo>
                  <a:lnTo>
                    <a:pt x="846659" y="85272"/>
                  </a:lnTo>
                  <a:lnTo>
                    <a:pt x="851419" y="84955"/>
                  </a:lnTo>
                  <a:lnTo>
                    <a:pt x="872043" y="84955"/>
                  </a:lnTo>
                  <a:lnTo>
                    <a:pt x="872043" y="66399"/>
                  </a:lnTo>
                  <a:lnTo>
                    <a:pt x="868870" y="65553"/>
                  </a:lnTo>
                  <a:lnTo>
                    <a:pt x="867822" y="65308"/>
                  </a:lnTo>
                  <a:lnTo>
                    <a:pt x="865697" y="64760"/>
                  </a:lnTo>
                  <a:lnTo>
                    <a:pt x="864111" y="64548"/>
                  </a:lnTo>
                  <a:close/>
                </a:path>
                <a:path w="2397125" h="280035" extrusionOk="0">
                  <a:moveTo>
                    <a:pt x="872043" y="84955"/>
                  </a:moveTo>
                  <a:lnTo>
                    <a:pt x="861466" y="84955"/>
                  </a:lnTo>
                  <a:lnTo>
                    <a:pt x="866755" y="85272"/>
                  </a:lnTo>
                  <a:lnTo>
                    <a:pt x="872043" y="85853"/>
                  </a:lnTo>
                  <a:lnTo>
                    <a:pt x="872043" y="84955"/>
                  </a:lnTo>
                  <a:close/>
                </a:path>
                <a:path w="2397125" h="280035" extrusionOk="0">
                  <a:moveTo>
                    <a:pt x="958243" y="64548"/>
                  </a:moveTo>
                  <a:lnTo>
                    <a:pt x="919200" y="75678"/>
                  </a:lnTo>
                  <a:lnTo>
                    <a:pt x="896039" y="108777"/>
                  </a:lnTo>
                  <a:lnTo>
                    <a:pt x="891610" y="143107"/>
                  </a:lnTo>
                  <a:lnTo>
                    <a:pt x="892188" y="155954"/>
                  </a:lnTo>
                  <a:lnTo>
                    <a:pt x="904913" y="196300"/>
                  </a:lnTo>
                  <a:lnTo>
                    <a:pt x="941783" y="221619"/>
                  </a:lnTo>
                  <a:lnTo>
                    <a:pt x="961944" y="223833"/>
                  </a:lnTo>
                  <a:lnTo>
                    <a:pt x="969761" y="223656"/>
                  </a:lnTo>
                  <a:lnTo>
                    <a:pt x="1009696" y="215582"/>
                  </a:lnTo>
                  <a:lnTo>
                    <a:pt x="1015356" y="213154"/>
                  </a:lnTo>
                  <a:lnTo>
                    <a:pt x="1015356" y="203691"/>
                  </a:lnTo>
                  <a:lnTo>
                    <a:pt x="963531" y="203691"/>
                  </a:lnTo>
                  <a:lnTo>
                    <a:pt x="952326" y="202799"/>
                  </a:lnTo>
                  <a:lnTo>
                    <a:pt x="917060" y="171496"/>
                  </a:lnTo>
                  <a:lnTo>
                    <a:pt x="913821" y="147072"/>
                  </a:lnTo>
                  <a:lnTo>
                    <a:pt x="902715" y="147072"/>
                  </a:lnTo>
                  <a:lnTo>
                    <a:pt x="904302" y="126983"/>
                  </a:lnTo>
                  <a:lnTo>
                    <a:pt x="914934" y="126983"/>
                  </a:lnTo>
                  <a:lnTo>
                    <a:pt x="915077" y="125463"/>
                  </a:lnTo>
                  <a:lnTo>
                    <a:pt x="933388" y="90135"/>
                  </a:lnTo>
                  <a:lnTo>
                    <a:pt x="958243" y="84637"/>
                  </a:lnTo>
                  <a:lnTo>
                    <a:pt x="1006987" y="84637"/>
                  </a:lnTo>
                  <a:lnTo>
                    <a:pt x="1004325" y="81470"/>
                  </a:lnTo>
                  <a:lnTo>
                    <a:pt x="997376" y="75492"/>
                  </a:lnTo>
                  <a:lnTo>
                    <a:pt x="989551" y="70704"/>
                  </a:lnTo>
                  <a:lnTo>
                    <a:pt x="980387" y="67284"/>
                  </a:lnTo>
                  <a:lnTo>
                    <a:pt x="969935" y="65232"/>
                  </a:lnTo>
                  <a:lnTo>
                    <a:pt x="958243" y="64548"/>
                  </a:lnTo>
                  <a:close/>
                </a:path>
                <a:path w="2397125" h="280035" extrusionOk="0">
                  <a:moveTo>
                    <a:pt x="1015356" y="190633"/>
                  </a:moveTo>
                  <a:lnTo>
                    <a:pt x="977809" y="203215"/>
                  </a:lnTo>
                  <a:lnTo>
                    <a:pt x="970935" y="203691"/>
                  </a:lnTo>
                  <a:lnTo>
                    <a:pt x="1015356" y="203691"/>
                  </a:lnTo>
                  <a:lnTo>
                    <a:pt x="1015356" y="190633"/>
                  </a:lnTo>
                  <a:close/>
                </a:path>
                <a:path w="2397125" h="280035" extrusionOk="0">
                  <a:moveTo>
                    <a:pt x="914934" y="126983"/>
                  </a:moveTo>
                  <a:lnTo>
                    <a:pt x="904302" y="126983"/>
                  </a:lnTo>
                  <a:lnTo>
                    <a:pt x="902715" y="147072"/>
                  </a:lnTo>
                  <a:lnTo>
                    <a:pt x="913821" y="147072"/>
                  </a:lnTo>
                  <a:lnTo>
                    <a:pt x="914125" y="135643"/>
                  </a:lnTo>
                  <a:lnTo>
                    <a:pt x="914934" y="126983"/>
                  </a:lnTo>
                  <a:close/>
                </a:path>
                <a:path w="2397125" h="280035" extrusionOk="0">
                  <a:moveTo>
                    <a:pt x="1001833" y="126983"/>
                  </a:moveTo>
                  <a:lnTo>
                    <a:pt x="914934" y="126983"/>
                  </a:lnTo>
                  <a:lnTo>
                    <a:pt x="914125" y="135643"/>
                  </a:lnTo>
                  <a:lnTo>
                    <a:pt x="913926" y="143107"/>
                  </a:lnTo>
                  <a:lnTo>
                    <a:pt x="913821" y="147072"/>
                  </a:lnTo>
                  <a:lnTo>
                    <a:pt x="1024875" y="147072"/>
                  </a:lnTo>
                  <a:lnTo>
                    <a:pt x="1024479" y="135643"/>
                  </a:lnTo>
                  <a:lnTo>
                    <a:pt x="1023858" y="129996"/>
                  </a:lnTo>
                  <a:lnTo>
                    <a:pt x="1002136" y="129996"/>
                  </a:lnTo>
                  <a:lnTo>
                    <a:pt x="1001833" y="126983"/>
                  </a:lnTo>
                  <a:close/>
                </a:path>
                <a:path w="2397125" h="280035" extrusionOk="0">
                  <a:moveTo>
                    <a:pt x="1006987" y="84637"/>
                  </a:moveTo>
                  <a:lnTo>
                    <a:pt x="958243" y="84637"/>
                  </a:lnTo>
                  <a:lnTo>
                    <a:pt x="968563" y="85341"/>
                  </a:lnTo>
                  <a:lnTo>
                    <a:pt x="977347" y="87453"/>
                  </a:lnTo>
                  <a:lnTo>
                    <a:pt x="1001061" y="119301"/>
                  </a:lnTo>
                  <a:lnTo>
                    <a:pt x="1002136" y="129996"/>
                  </a:lnTo>
                  <a:lnTo>
                    <a:pt x="1010597" y="126983"/>
                  </a:lnTo>
                  <a:lnTo>
                    <a:pt x="1023526" y="126983"/>
                  </a:lnTo>
                  <a:lnTo>
                    <a:pt x="1023359" y="125463"/>
                  </a:lnTo>
                  <a:lnTo>
                    <a:pt x="1023289" y="124829"/>
                  </a:lnTo>
                  <a:lnTo>
                    <a:pt x="1021306" y="114629"/>
                  </a:lnTo>
                  <a:lnTo>
                    <a:pt x="1018529" y="105044"/>
                  </a:lnTo>
                  <a:lnTo>
                    <a:pt x="1014852" y="96241"/>
                  </a:lnTo>
                  <a:lnTo>
                    <a:pt x="1010134" y="88384"/>
                  </a:lnTo>
                  <a:lnTo>
                    <a:pt x="1006987" y="84637"/>
                  </a:lnTo>
                  <a:close/>
                </a:path>
                <a:path w="2397125" h="280035" extrusionOk="0">
                  <a:moveTo>
                    <a:pt x="1023526" y="126983"/>
                  </a:moveTo>
                  <a:lnTo>
                    <a:pt x="1010597" y="126983"/>
                  </a:lnTo>
                  <a:lnTo>
                    <a:pt x="1002136" y="129996"/>
                  </a:lnTo>
                  <a:lnTo>
                    <a:pt x="1023858" y="129996"/>
                  </a:lnTo>
                  <a:lnTo>
                    <a:pt x="1023526" y="126983"/>
                  </a:lnTo>
                  <a:close/>
                </a:path>
                <a:path w="2397125" h="280035" extrusionOk="0">
                  <a:moveTo>
                    <a:pt x="1185640" y="16124"/>
                  </a:moveTo>
                  <a:lnTo>
                    <a:pt x="1161843" y="16124"/>
                  </a:lnTo>
                  <a:lnTo>
                    <a:pt x="1161843" y="219233"/>
                  </a:lnTo>
                  <a:lnTo>
                    <a:pt x="1184054" y="219233"/>
                  </a:lnTo>
                  <a:lnTo>
                    <a:pt x="1184054" y="52319"/>
                  </a:lnTo>
                  <a:lnTo>
                    <a:pt x="1176121" y="40495"/>
                  </a:lnTo>
                  <a:lnTo>
                    <a:pt x="1184054" y="29234"/>
                  </a:lnTo>
                  <a:lnTo>
                    <a:pt x="1194171" y="29234"/>
                  </a:lnTo>
                  <a:lnTo>
                    <a:pt x="1185640" y="16124"/>
                  </a:lnTo>
                  <a:close/>
                </a:path>
                <a:path w="2397125" h="280035" extrusionOk="0">
                  <a:moveTo>
                    <a:pt x="1349049" y="38063"/>
                  </a:moveTo>
                  <a:lnTo>
                    <a:pt x="1336886" y="38063"/>
                  </a:lnTo>
                  <a:lnTo>
                    <a:pt x="1327367" y="51451"/>
                  </a:lnTo>
                  <a:lnTo>
                    <a:pt x="1327367" y="219233"/>
                  </a:lnTo>
                  <a:lnTo>
                    <a:pt x="1349049" y="219233"/>
                  </a:lnTo>
                  <a:lnTo>
                    <a:pt x="1349049" y="38063"/>
                  </a:lnTo>
                  <a:close/>
                </a:path>
                <a:path w="2397125" h="280035" extrusionOk="0">
                  <a:moveTo>
                    <a:pt x="1194171" y="29234"/>
                  </a:moveTo>
                  <a:lnTo>
                    <a:pt x="1184054" y="29234"/>
                  </a:lnTo>
                  <a:lnTo>
                    <a:pt x="1184054" y="52319"/>
                  </a:lnTo>
                  <a:lnTo>
                    <a:pt x="1253331" y="155583"/>
                  </a:lnTo>
                  <a:lnTo>
                    <a:pt x="1268027" y="134913"/>
                  </a:lnTo>
                  <a:lnTo>
                    <a:pt x="1245927" y="134913"/>
                  </a:lnTo>
                  <a:lnTo>
                    <a:pt x="1254542" y="122012"/>
                  </a:lnTo>
                  <a:lnTo>
                    <a:pt x="1194171" y="29234"/>
                  </a:lnTo>
                  <a:close/>
                </a:path>
                <a:path w="2397125" h="280035" extrusionOk="0">
                  <a:moveTo>
                    <a:pt x="1254542" y="122012"/>
                  </a:moveTo>
                  <a:lnTo>
                    <a:pt x="1245927" y="134913"/>
                  </a:lnTo>
                  <a:lnTo>
                    <a:pt x="1260734" y="131529"/>
                  </a:lnTo>
                  <a:lnTo>
                    <a:pt x="1254542" y="122012"/>
                  </a:lnTo>
                  <a:close/>
                </a:path>
                <a:path w="2397125" h="280035" extrusionOk="0">
                  <a:moveTo>
                    <a:pt x="1349049" y="16124"/>
                  </a:moveTo>
                  <a:lnTo>
                    <a:pt x="1325252" y="16124"/>
                  </a:lnTo>
                  <a:lnTo>
                    <a:pt x="1254542" y="122012"/>
                  </a:lnTo>
                  <a:lnTo>
                    <a:pt x="1260734" y="131529"/>
                  </a:lnTo>
                  <a:lnTo>
                    <a:pt x="1245927" y="134913"/>
                  </a:lnTo>
                  <a:lnTo>
                    <a:pt x="1268027" y="134913"/>
                  </a:lnTo>
                  <a:lnTo>
                    <a:pt x="1327367" y="51451"/>
                  </a:lnTo>
                  <a:lnTo>
                    <a:pt x="1327367" y="38063"/>
                  </a:lnTo>
                  <a:lnTo>
                    <a:pt x="1349049" y="38063"/>
                  </a:lnTo>
                  <a:lnTo>
                    <a:pt x="1349049" y="16124"/>
                  </a:lnTo>
                  <a:close/>
                </a:path>
                <a:path w="2397125" h="280035" extrusionOk="0">
                  <a:moveTo>
                    <a:pt x="1184054" y="29234"/>
                  </a:moveTo>
                  <a:lnTo>
                    <a:pt x="1176121" y="40495"/>
                  </a:lnTo>
                  <a:lnTo>
                    <a:pt x="1184054" y="52319"/>
                  </a:lnTo>
                  <a:lnTo>
                    <a:pt x="1184054" y="29234"/>
                  </a:lnTo>
                  <a:close/>
                </a:path>
                <a:path w="2397125" h="280035" extrusionOk="0">
                  <a:moveTo>
                    <a:pt x="1336886" y="38063"/>
                  </a:moveTo>
                  <a:lnTo>
                    <a:pt x="1327367" y="38063"/>
                  </a:lnTo>
                  <a:lnTo>
                    <a:pt x="1327367" y="51451"/>
                  </a:lnTo>
                  <a:lnTo>
                    <a:pt x="1336886" y="38063"/>
                  </a:lnTo>
                  <a:close/>
                </a:path>
                <a:path w="2397125" h="280035" extrusionOk="0">
                  <a:moveTo>
                    <a:pt x="1460633" y="125767"/>
                  </a:moveTo>
                  <a:lnTo>
                    <a:pt x="1452700" y="125767"/>
                  </a:lnTo>
                  <a:lnTo>
                    <a:pt x="1444652" y="126086"/>
                  </a:lnTo>
                  <a:lnTo>
                    <a:pt x="1407469" y="142017"/>
                  </a:lnTo>
                  <a:lnTo>
                    <a:pt x="1396644" y="177522"/>
                  </a:lnTo>
                  <a:lnTo>
                    <a:pt x="1396710" y="186985"/>
                  </a:lnTo>
                  <a:lnTo>
                    <a:pt x="1398231" y="194281"/>
                  </a:lnTo>
                  <a:lnTo>
                    <a:pt x="1401932" y="200360"/>
                  </a:lnTo>
                  <a:lnTo>
                    <a:pt x="1405105" y="206228"/>
                  </a:lnTo>
                  <a:lnTo>
                    <a:pt x="1410044" y="211039"/>
                  </a:lnTo>
                  <a:lnTo>
                    <a:pt x="1421499" y="217806"/>
                  </a:lnTo>
                  <a:lnTo>
                    <a:pt x="1427845" y="220238"/>
                  </a:lnTo>
                  <a:lnTo>
                    <a:pt x="1442136" y="223205"/>
                  </a:lnTo>
                  <a:lnTo>
                    <a:pt x="1442638" y="223205"/>
                  </a:lnTo>
                  <a:lnTo>
                    <a:pt x="1448470" y="223833"/>
                  </a:lnTo>
                  <a:lnTo>
                    <a:pt x="1454816" y="223833"/>
                  </a:lnTo>
                  <a:lnTo>
                    <a:pt x="1463665" y="223675"/>
                  </a:lnTo>
                  <a:lnTo>
                    <a:pt x="1501948" y="217561"/>
                  </a:lnTo>
                  <a:lnTo>
                    <a:pt x="1518359" y="204325"/>
                  </a:lnTo>
                  <a:lnTo>
                    <a:pt x="1453229" y="204325"/>
                  </a:lnTo>
                  <a:lnTo>
                    <a:pt x="1446883" y="203427"/>
                  </a:lnTo>
                  <a:lnTo>
                    <a:pt x="1418326" y="181699"/>
                  </a:lnTo>
                  <a:lnTo>
                    <a:pt x="1418326" y="164835"/>
                  </a:lnTo>
                  <a:lnTo>
                    <a:pt x="1458517" y="145539"/>
                  </a:lnTo>
                  <a:lnTo>
                    <a:pt x="1500295" y="145539"/>
                  </a:lnTo>
                  <a:lnTo>
                    <a:pt x="1500295" y="136159"/>
                  </a:lnTo>
                  <a:lnTo>
                    <a:pt x="1499766" y="135811"/>
                  </a:lnTo>
                  <a:lnTo>
                    <a:pt x="1495221" y="133792"/>
                  </a:lnTo>
                  <a:lnTo>
                    <a:pt x="1490247" y="131846"/>
                  </a:lnTo>
                  <a:lnTo>
                    <a:pt x="1485488" y="129838"/>
                  </a:lnTo>
                  <a:lnTo>
                    <a:pt x="1480200" y="128304"/>
                  </a:lnTo>
                  <a:lnTo>
                    <a:pt x="1468036" y="126243"/>
                  </a:lnTo>
                  <a:lnTo>
                    <a:pt x="1460633" y="125767"/>
                  </a:lnTo>
                  <a:close/>
                </a:path>
                <a:path w="2397125" h="280035" extrusionOk="0">
                  <a:moveTo>
                    <a:pt x="1500295" y="153757"/>
                  </a:moveTo>
                  <a:lnTo>
                    <a:pt x="1500295" y="195074"/>
                  </a:lnTo>
                  <a:lnTo>
                    <a:pt x="1497122" y="199567"/>
                  </a:lnTo>
                  <a:lnTo>
                    <a:pt x="1460104" y="204325"/>
                  </a:lnTo>
                  <a:lnTo>
                    <a:pt x="1518359" y="204325"/>
                  </a:lnTo>
                  <a:lnTo>
                    <a:pt x="1520126" y="201054"/>
                  </a:lnTo>
                  <a:lnTo>
                    <a:pt x="1521911" y="194528"/>
                  </a:lnTo>
                  <a:lnTo>
                    <a:pt x="1522452" y="187673"/>
                  </a:lnTo>
                  <a:lnTo>
                    <a:pt x="1522506" y="158332"/>
                  </a:lnTo>
                  <a:lnTo>
                    <a:pt x="1507699" y="158332"/>
                  </a:lnTo>
                  <a:lnTo>
                    <a:pt x="1502939" y="154896"/>
                  </a:lnTo>
                  <a:lnTo>
                    <a:pt x="1500295" y="153757"/>
                  </a:lnTo>
                  <a:close/>
                </a:path>
                <a:path w="2397125" h="280035" extrusionOk="0">
                  <a:moveTo>
                    <a:pt x="1500295" y="136159"/>
                  </a:moveTo>
                  <a:lnTo>
                    <a:pt x="1500295" y="153757"/>
                  </a:lnTo>
                  <a:lnTo>
                    <a:pt x="1502939" y="154896"/>
                  </a:lnTo>
                  <a:lnTo>
                    <a:pt x="1507699" y="158332"/>
                  </a:lnTo>
                  <a:lnTo>
                    <a:pt x="1503468" y="138243"/>
                  </a:lnTo>
                  <a:lnTo>
                    <a:pt x="1500295" y="136159"/>
                  </a:lnTo>
                  <a:close/>
                </a:path>
                <a:path w="2397125" h="280035" extrusionOk="0">
                  <a:moveTo>
                    <a:pt x="1514197" y="84320"/>
                  </a:moveTo>
                  <a:lnTo>
                    <a:pt x="1460633" y="84320"/>
                  </a:lnTo>
                  <a:lnTo>
                    <a:pt x="1469573" y="84836"/>
                  </a:lnTo>
                  <a:lnTo>
                    <a:pt x="1477516" y="86417"/>
                  </a:lnTo>
                  <a:lnTo>
                    <a:pt x="1500295" y="118471"/>
                  </a:lnTo>
                  <a:lnTo>
                    <a:pt x="1500295" y="136159"/>
                  </a:lnTo>
                  <a:lnTo>
                    <a:pt x="1503468" y="138243"/>
                  </a:lnTo>
                  <a:lnTo>
                    <a:pt x="1507576" y="157751"/>
                  </a:lnTo>
                  <a:lnTo>
                    <a:pt x="1507699" y="158332"/>
                  </a:lnTo>
                  <a:lnTo>
                    <a:pt x="1522506" y="158332"/>
                  </a:lnTo>
                  <a:lnTo>
                    <a:pt x="1522506" y="106788"/>
                  </a:lnTo>
                  <a:lnTo>
                    <a:pt x="1521448" y="100973"/>
                  </a:lnTo>
                  <a:lnTo>
                    <a:pt x="1519862" y="95898"/>
                  </a:lnTo>
                  <a:lnTo>
                    <a:pt x="1518275" y="90664"/>
                  </a:lnTo>
                  <a:lnTo>
                    <a:pt x="1515631" y="86065"/>
                  </a:lnTo>
                  <a:lnTo>
                    <a:pt x="1514197" y="84320"/>
                  </a:lnTo>
                  <a:close/>
                </a:path>
                <a:path w="2397125" h="280035" extrusionOk="0">
                  <a:moveTo>
                    <a:pt x="1500295" y="145539"/>
                  </a:moveTo>
                  <a:lnTo>
                    <a:pt x="1458517" y="145539"/>
                  </a:lnTo>
                  <a:lnTo>
                    <a:pt x="1466252" y="145786"/>
                  </a:lnTo>
                  <a:lnTo>
                    <a:pt x="1473589" y="146530"/>
                  </a:lnTo>
                  <a:lnTo>
                    <a:pt x="1480530" y="147769"/>
                  </a:lnTo>
                  <a:lnTo>
                    <a:pt x="1496065" y="151935"/>
                  </a:lnTo>
                  <a:lnTo>
                    <a:pt x="1500295" y="153757"/>
                  </a:lnTo>
                  <a:lnTo>
                    <a:pt x="1500295" y="145539"/>
                  </a:lnTo>
                  <a:close/>
                </a:path>
                <a:path w="2397125" h="280035" extrusionOk="0">
                  <a:moveTo>
                    <a:pt x="1474382" y="64548"/>
                  </a:moveTo>
                  <a:lnTo>
                    <a:pt x="1467508" y="64548"/>
                  </a:lnTo>
                  <a:lnTo>
                    <a:pt x="1459963" y="64757"/>
                  </a:lnTo>
                  <a:lnTo>
                    <a:pt x="1416608" y="74168"/>
                  </a:lnTo>
                  <a:lnTo>
                    <a:pt x="1411451" y="77025"/>
                  </a:lnTo>
                  <a:lnTo>
                    <a:pt x="1411451" y="98964"/>
                  </a:lnTo>
                  <a:lnTo>
                    <a:pt x="1416500" y="95425"/>
                  </a:lnTo>
                  <a:lnTo>
                    <a:pt x="1422094" y="92422"/>
                  </a:lnTo>
                  <a:lnTo>
                    <a:pt x="1460633" y="84320"/>
                  </a:lnTo>
                  <a:lnTo>
                    <a:pt x="1514197" y="84320"/>
                  </a:lnTo>
                  <a:lnTo>
                    <a:pt x="1512458" y="82206"/>
                  </a:lnTo>
                  <a:lnTo>
                    <a:pt x="1486017" y="66663"/>
                  </a:lnTo>
                  <a:lnTo>
                    <a:pt x="1480591" y="65381"/>
                  </a:lnTo>
                  <a:lnTo>
                    <a:pt x="1480927" y="65381"/>
                  </a:lnTo>
                  <a:lnTo>
                    <a:pt x="1474382" y="64548"/>
                  </a:lnTo>
                  <a:close/>
                </a:path>
                <a:path w="2397125" h="280035" extrusionOk="0">
                  <a:moveTo>
                    <a:pt x="1606062" y="87386"/>
                  </a:moveTo>
                  <a:lnTo>
                    <a:pt x="1583851" y="87386"/>
                  </a:lnTo>
                  <a:lnTo>
                    <a:pt x="1583967" y="183919"/>
                  </a:lnTo>
                  <a:lnTo>
                    <a:pt x="1584451" y="190316"/>
                  </a:lnTo>
                  <a:lnTo>
                    <a:pt x="1584545" y="191546"/>
                  </a:lnTo>
                  <a:lnTo>
                    <a:pt x="1586322" y="198351"/>
                  </a:lnTo>
                  <a:lnTo>
                    <a:pt x="1586446" y="198827"/>
                  </a:lnTo>
                  <a:lnTo>
                    <a:pt x="1586556" y="199250"/>
                  </a:lnTo>
                  <a:lnTo>
                    <a:pt x="1586627" y="199521"/>
                  </a:lnTo>
                  <a:lnTo>
                    <a:pt x="1621926" y="221665"/>
                  </a:lnTo>
                  <a:lnTo>
                    <a:pt x="1626157" y="221665"/>
                  </a:lnTo>
                  <a:lnTo>
                    <a:pt x="1629859" y="221295"/>
                  </a:lnTo>
                  <a:lnTo>
                    <a:pt x="1634090" y="220449"/>
                  </a:lnTo>
                  <a:lnTo>
                    <a:pt x="1638849" y="219868"/>
                  </a:lnTo>
                  <a:lnTo>
                    <a:pt x="1642551" y="219022"/>
                  </a:lnTo>
                  <a:lnTo>
                    <a:pt x="1645195" y="218017"/>
                  </a:lnTo>
                  <a:lnTo>
                    <a:pt x="1645195" y="200995"/>
                  </a:lnTo>
                  <a:lnTo>
                    <a:pt x="1617696" y="200995"/>
                  </a:lnTo>
                  <a:lnTo>
                    <a:pt x="1612408" y="198827"/>
                  </a:lnTo>
                  <a:lnTo>
                    <a:pt x="1609763" y="194598"/>
                  </a:lnTo>
                  <a:lnTo>
                    <a:pt x="1607119" y="190316"/>
                  </a:lnTo>
                  <a:lnTo>
                    <a:pt x="1606062" y="183919"/>
                  </a:lnTo>
                  <a:lnTo>
                    <a:pt x="1606062" y="87386"/>
                  </a:lnTo>
                  <a:close/>
                </a:path>
                <a:path w="2397125" h="280035" extrusionOk="0">
                  <a:moveTo>
                    <a:pt x="1645195" y="197294"/>
                  </a:moveTo>
                  <a:lnTo>
                    <a:pt x="1629859" y="200995"/>
                  </a:lnTo>
                  <a:lnTo>
                    <a:pt x="1645195" y="200995"/>
                  </a:lnTo>
                  <a:lnTo>
                    <a:pt x="1645195" y="197294"/>
                  </a:lnTo>
                  <a:close/>
                </a:path>
                <a:path w="2397125" h="280035" extrusionOk="0">
                  <a:moveTo>
                    <a:pt x="1645195" y="67297"/>
                  </a:moveTo>
                  <a:lnTo>
                    <a:pt x="1557409" y="67297"/>
                  </a:lnTo>
                  <a:lnTo>
                    <a:pt x="1557409" y="87386"/>
                  </a:lnTo>
                  <a:lnTo>
                    <a:pt x="1645195" y="87386"/>
                  </a:lnTo>
                  <a:lnTo>
                    <a:pt x="1645195" y="67297"/>
                  </a:lnTo>
                  <a:close/>
                </a:path>
                <a:path w="2397125" h="280035" extrusionOk="0">
                  <a:moveTo>
                    <a:pt x="1606062" y="24371"/>
                  </a:moveTo>
                  <a:lnTo>
                    <a:pt x="1583851" y="24371"/>
                  </a:lnTo>
                  <a:lnTo>
                    <a:pt x="1583851" y="67297"/>
                  </a:lnTo>
                  <a:lnTo>
                    <a:pt x="1606062" y="67297"/>
                  </a:lnTo>
                  <a:lnTo>
                    <a:pt x="1606062" y="24371"/>
                  </a:lnTo>
                  <a:close/>
                </a:path>
                <a:path w="2397125" h="280035" extrusionOk="0">
                  <a:moveTo>
                    <a:pt x="1759423" y="64548"/>
                  </a:moveTo>
                  <a:lnTo>
                    <a:pt x="1743558" y="64548"/>
                  </a:lnTo>
                  <a:lnTo>
                    <a:pt x="1735096" y="65659"/>
                  </a:lnTo>
                  <a:lnTo>
                    <a:pt x="1698500" y="84174"/>
                  </a:lnTo>
                  <a:lnTo>
                    <a:pt x="1682213" y="121029"/>
                  </a:lnTo>
                  <a:lnTo>
                    <a:pt x="1680627" y="143107"/>
                  </a:lnTo>
                  <a:lnTo>
                    <a:pt x="1681023" y="154733"/>
                  </a:lnTo>
                  <a:lnTo>
                    <a:pt x="1694178" y="196792"/>
                  </a:lnTo>
                  <a:lnTo>
                    <a:pt x="1726635" y="218652"/>
                  </a:lnTo>
                  <a:lnTo>
                    <a:pt x="1743558" y="221665"/>
                  </a:lnTo>
                  <a:lnTo>
                    <a:pt x="1759423" y="221665"/>
                  </a:lnTo>
                  <a:lnTo>
                    <a:pt x="1796970" y="213471"/>
                  </a:lnTo>
                  <a:lnTo>
                    <a:pt x="1796970" y="200678"/>
                  </a:lnTo>
                  <a:lnTo>
                    <a:pt x="1754134" y="200678"/>
                  </a:lnTo>
                  <a:lnTo>
                    <a:pt x="1743062" y="199937"/>
                  </a:lnTo>
                  <a:lnTo>
                    <a:pt x="1741977" y="199937"/>
                  </a:lnTo>
                  <a:lnTo>
                    <a:pt x="1730734" y="197314"/>
                  </a:lnTo>
                  <a:lnTo>
                    <a:pt x="1703094" y="157290"/>
                  </a:lnTo>
                  <a:lnTo>
                    <a:pt x="1702309" y="143107"/>
                  </a:lnTo>
                  <a:lnTo>
                    <a:pt x="1703094" y="129070"/>
                  </a:lnTo>
                  <a:lnTo>
                    <a:pt x="1721710" y="93283"/>
                  </a:lnTo>
                  <a:lnTo>
                    <a:pt x="1730469" y="89131"/>
                  </a:lnTo>
                  <a:lnTo>
                    <a:pt x="1730204" y="89131"/>
                  </a:lnTo>
                  <a:lnTo>
                    <a:pt x="1741542" y="86442"/>
                  </a:lnTo>
                  <a:lnTo>
                    <a:pt x="1754134" y="85589"/>
                  </a:lnTo>
                  <a:lnTo>
                    <a:pt x="1796970" y="85589"/>
                  </a:lnTo>
                  <a:lnTo>
                    <a:pt x="1796970" y="73060"/>
                  </a:lnTo>
                  <a:lnTo>
                    <a:pt x="1789566" y="70258"/>
                  </a:lnTo>
                  <a:lnTo>
                    <a:pt x="1782162" y="68090"/>
                  </a:lnTo>
                  <a:lnTo>
                    <a:pt x="1774759" y="66663"/>
                  </a:lnTo>
                  <a:lnTo>
                    <a:pt x="1766826" y="65289"/>
                  </a:lnTo>
                  <a:lnTo>
                    <a:pt x="1759423" y="64548"/>
                  </a:lnTo>
                  <a:close/>
                </a:path>
                <a:path w="2397125" h="280035" extrusionOk="0">
                  <a:moveTo>
                    <a:pt x="1796970" y="192166"/>
                  </a:moveTo>
                  <a:lnTo>
                    <a:pt x="1790095" y="194968"/>
                  </a:lnTo>
                  <a:lnTo>
                    <a:pt x="1783220" y="197136"/>
                  </a:lnTo>
                  <a:lnTo>
                    <a:pt x="1775817" y="198510"/>
                  </a:lnTo>
                  <a:lnTo>
                    <a:pt x="1768942" y="199937"/>
                  </a:lnTo>
                  <a:lnTo>
                    <a:pt x="1761538" y="200678"/>
                  </a:lnTo>
                  <a:lnTo>
                    <a:pt x="1796970" y="200678"/>
                  </a:lnTo>
                  <a:lnTo>
                    <a:pt x="1796970" y="192166"/>
                  </a:lnTo>
                  <a:close/>
                </a:path>
                <a:path w="2397125" h="280035" extrusionOk="0">
                  <a:moveTo>
                    <a:pt x="1796970" y="85589"/>
                  </a:moveTo>
                  <a:lnTo>
                    <a:pt x="1761538" y="85589"/>
                  </a:lnTo>
                  <a:lnTo>
                    <a:pt x="1768942" y="86276"/>
                  </a:lnTo>
                  <a:lnTo>
                    <a:pt x="1775817" y="87704"/>
                  </a:lnTo>
                  <a:lnTo>
                    <a:pt x="1783220" y="89131"/>
                  </a:lnTo>
                  <a:lnTo>
                    <a:pt x="1790095" y="91246"/>
                  </a:lnTo>
                  <a:lnTo>
                    <a:pt x="1796970" y="94100"/>
                  </a:lnTo>
                  <a:lnTo>
                    <a:pt x="1796970" y="85589"/>
                  </a:lnTo>
                  <a:close/>
                </a:path>
                <a:path w="2397125" h="280035" extrusionOk="0">
                  <a:moveTo>
                    <a:pt x="1863074" y="0"/>
                  </a:moveTo>
                  <a:lnTo>
                    <a:pt x="1840863" y="0"/>
                  </a:lnTo>
                  <a:lnTo>
                    <a:pt x="1840863" y="219233"/>
                  </a:lnTo>
                  <a:lnTo>
                    <a:pt x="1863074" y="219233"/>
                  </a:lnTo>
                  <a:lnTo>
                    <a:pt x="1863074" y="96849"/>
                  </a:lnTo>
                  <a:lnTo>
                    <a:pt x="1870285" y="92884"/>
                  </a:lnTo>
                  <a:lnTo>
                    <a:pt x="1877881" y="89713"/>
                  </a:lnTo>
                  <a:lnTo>
                    <a:pt x="1884756" y="87704"/>
                  </a:lnTo>
                  <a:lnTo>
                    <a:pt x="1892159" y="85642"/>
                  </a:lnTo>
                  <a:lnTo>
                    <a:pt x="1899563" y="84637"/>
                  </a:lnTo>
                  <a:lnTo>
                    <a:pt x="1955520" y="84637"/>
                  </a:lnTo>
                  <a:lnTo>
                    <a:pt x="1955271" y="84320"/>
                  </a:lnTo>
                  <a:lnTo>
                    <a:pt x="1863074" y="84320"/>
                  </a:lnTo>
                  <a:lnTo>
                    <a:pt x="1860430" y="78558"/>
                  </a:lnTo>
                  <a:lnTo>
                    <a:pt x="1863074" y="77211"/>
                  </a:lnTo>
                  <a:lnTo>
                    <a:pt x="1863074" y="0"/>
                  </a:lnTo>
                  <a:close/>
                </a:path>
                <a:path w="2397125" h="280035" extrusionOk="0">
                  <a:moveTo>
                    <a:pt x="1955520" y="84637"/>
                  </a:moveTo>
                  <a:lnTo>
                    <a:pt x="1906438" y="84637"/>
                  </a:lnTo>
                  <a:lnTo>
                    <a:pt x="1915668" y="85361"/>
                  </a:lnTo>
                  <a:lnTo>
                    <a:pt x="1923559" y="87532"/>
                  </a:lnTo>
                  <a:lnTo>
                    <a:pt x="1945572" y="129097"/>
                  </a:lnTo>
                  <a:lnTo>
                    <a:pt x="1945572" y="219233"/>
                  </a:lnTo>
                  <a:lnTo>
                    <a:pt x="1967254" y="219233"/>
                  </a:lnTo>
                  <a:lnTo>
                    <a:pt x="1967254" y="129097"/>
                  </a:lnTo>
                  <a:lnTo>
                    <a:pt x="1966869" y="119046"/>
                  </a:lnTo>
                  <a:lnTo>
                    <a:pt x="1956727" y="86173"/>
                  </a:lnTo>
                  <a:lnTo>
                    <a:pt x="1955520" y="84637"/>
                  </a:lnTo>
                  <a:close/>
                </a:path>
                <a:path w="2397125" h="280035" extrusionOk="0">
                  <a:moveTo>
                    <a:pt x="1863074" y="77211"/>
                  </a:moveTo>
                  <a:lnTo>
                    <a:pt x="1860430" y="78558"/>
                  </a:lnTo>
                  <a:lnTo>
                    <a:pt x="1863074" y="84320"/>
                  </a:lnTo>
                  <a:lnTo>
                    <a:pt x="1863074" y="77211"/>
                  </a:lnTo>
                  <a:close/>
                </a:path>
                <a:path w="2397125" h="280035" extrusionOk="0">
                  <a:moveTo>
                    <a:pt x="1909082" y="64548"/>
                  </a:moveTo>
                  <a:lnTo>
                    <a:pt x="1901678" y="64548"/>
                  </a:lnTo>
                  <a:lnTo>
                    <a:pt x="1893217" y="65870"/>
                  </a:lnTo>
                  <a:lnTo>
                    <a:pt x="1878501" y="70507"/>
                  </a:lnTo>
                  <a:lnTo>
                    <a:pt x="1872394" y="72842"/>
                  </a:lnTo>
                  <a:lnTo>
                    <a:pt x="1866384" y="75526"/>
                  </a:lnTo>
                  <a:lnTo>
                    <a:pt x="1863074" y="77211"/>
                  </a:lnTo>
                  <a:lnTo>
                    <a:pt x="1863074" y="84320"/>
                  </a:lnTo>
                  <a:lnTo>
                    <a:pt x="1955271" y="84320"/>
                  </a:lnTo>
                  <a:lnTo>
                    <a:pt x="1952182" y="80388"/>
                  </a:lnTo>
                  <a:lnTo>
                    <a:pt x="1909082" y="64548"/>
                  </a:lnTo>
                  <a:close/>
                </a:path>
                <a:path w="2397125" h="280035" extrusionOk="0">
                  <a:moveTo>
                    <a:pt x="2042348" y="67297"/>
                  </a:moveTo>
                  <a:lnTo>
                    <a:pt x="2020666" y="67297"/>
                  </a:lnTo>
                  <a:lnTo>
                    <a:pt x="2020666" y="219233"/>
                  </a:lnTo>
                  <a:lnTo>
                    <a:pt x="2042348" y="219233"/>
                  </a:lnTo>
                  <a:lnTo>
                    <a:pt x="2042348" y="67297"/>
                  </a:lnTo>
                  <a:close/>
                </a:path>
                <a:path w="2397125" h="280035" extrusionOk="0">
                  <a:moveTo>
                    <a:pt x="2043405" y="16124"/>
                  </a:moveTo>
                  <a:lnTo>
                    <a:pt x="2019079" y="16124"/>
                  </a:lnTo>
                  <a:lnTo>
                    <a:pt x="2019079" y="40177"/>
                  </a:lnTo>
                  <a:lnTo>
                    <a:pt x="2043405" y="40177"/>
                  </a:lnTo>
                  <a:lnTo>
                    <a:pt x="2043405" y="16124"/>
                  </a:lnTo>
                  <a:close/>
                </a:path>
                <a:path w="2397125" h="280035" extrusionOk="0">
                  <a:moveTo>
                    <a:pt x="2159748" y="64548"/>
                  </a:moveTo>
                  <a:lnTo>
                    <a:pt x="2153931" y="64548"/>
                  </a:lnTo>
                  <a:lnTo>
                    <a:pt x="2146281" y="64966"/>
                  </a:lnTo>
                  <a:lnTo>
                    <a:pt x="2147201" y="64966"/>
                  </a:lnTo>
                  <a:lnTo>
                    <a:pt x="2137009" y="66082"/>
                  </a:lnTo>
                  <a:lnTo>
                    <a:pt x="2131720" y="66980"/>
                  </a:lnTo>
                  <a:lnTo>
                    <a:pt x="2121144" y="69412"/>
                  </a:lnTo>
                  <a:lnTo>
                    <a:pt x="2115855" y="71051"/>
                  </a:lnTo>
                  <a:lnTo>
                    <a:pt x="2110567" y="73060"/>
                  </a:lnTo>
                  <a:lnTo>
                    <a:pt x="2105279" y="74910"/>
                  </a:lnTo>
                  <a:lnTo>
                    <a:pt x="2100519" y="77025"/>
                  </a:lnTo>
                  <a:lnTo>
                    <a:pt x="2095231" y="79457"/>
                  </a:lnTo>
                  <a:lnTo>
                    <a:pt x="2095231" y="219233"/>
                  </a:lnTo>
                  <a:lnTo>
                    <a:pt x="2117442" y="219233"/>
                  </a:lnTo>
                  <a:lnTo>
                    <a:pt x="2117442" y="90453"/>
                  </a:lnTo>
                  <a:lnTo>
                    <a:pt x="2124317" y="88391"/>
                  </a:lnTo>
                  <a:lnTo>
                    <a:pt x="2131191" y="86858"/>
                  </a:lnTo>
                  <a:lnTo>
                    <a:pt x="2138066" y="85853"/>
                  </a:lnTo>
                  <a:lnTo>
                    <a:pt x="2144412" y="84849"/>
                  </a:lnTo>
                  <a:lnTo>
                    <a:pt x="2150758" y="84320"/>
                  </a:lnTo>
                  <a:lnTo>
                    <a:pt x="2210702" y="84320"/>
                  </a:lnTo>
                  <a:lnTo>
                    <a:pt x="2206286" y="79153"/>
                  </a:lnTo>
                  <a:lnTo>
                    <a:pt x="2170267" y="64966"/>
                  </a:lnTo>
                  <a:lnTo>
                    <a:pt x="2159748" y="64548"/>
                  </a:lnTo>
                  <a:close/>
                </a:path>
                <a:path w="2397125" h="280035" extrusionOk="0">
                  <a:moveTo>
                    <a:pt x="2210687" y="84320"/>
                  </a:moveTo>
                  <a:lnTo>
                    <a:pt x="2166623" y="84320"/>
                  </a:lnTo>
                  <a:lnTo>
                    <a:pt x="2173498" y="85589"/>
                  </a:lnTo>
                  <a:lnTo>
                    <a:pt x="2184603" y="90241"/>
                  </a:lnTo>
                  <a:lnTo>
                    <a:pt x="2188834" y="93255"/>
                  </a:lnTo>
                  <a:lnTo>
                    <a:pt x="2191478" y="97114"/>
                  </a:lnTo>
                  <a:lnTo>
                    <a:pt x="2194122" y="100814"/>
                  </a:lnTo>
                  <a:lnTo>
                    <a:pt x="2195709" y="104621"/>
                  </a:lnTo>
                  <a:lnTo>
                    <a:pt x="2197824" y="112762"/>
                  </a:lnTo>
                  <a:lnTo>
                    <a:pt x="2198353" y="116621"/>
                  </a:lnTo>
                  <a:lnTo>
                    <a:pt x="2198353" y="219233"/>
                  </a:lnTo>
                  <a:lnTo>
                    <a:pt x="2220035" y="219233"/>
                  </a:lnTo>
                  <a:lnTo>
                    <a:pt x="2220035" y="120269"/>
                  </a:lnTo>
                  <a:lnTo>
                    <a:pt x="2219693" y="112762"/>
                  </a:lnTo>
                  <a:lnTo>
                    <a:pt x="2219647" y="111754"/>
                  </a:lnTo>
                  <a:lnTo>
                    <a:pt x="2218619" y="104621"/>
                  </a:lnTo>
                  <a:lnTo>
                    <a:pt x="2218515" y="103894"/>
                  </a:lnTo>
                  <a:lnTo>
                    <a:pt x="2213159" y="88391"/>
                  </a:lnTo>
                  <a:lnTo>
                    <a:pt x="2210687" y="84320"/>
                  </a:lnTo>
                  <a:close/>
                </a:path>
                <a:path w="2397125" h="280035" extrusionOk="0">
                  <a:moveTo>
                    <a:pt x="2287197" y="251799"/>
                  </a:moveTo>
                  <a:lnTo>
                    <a:pt x="2287197" y="272522"/>
                  </a:lnTo>
                  <a:lnTo>
                    <a:pt x="2292485" y="273949"/>
                  </a:lnTo>
                  <a:lnTo>
                    <a:pt x="2298831" y="275482"/>
                  </a:lnTo>
                  <a:lnTo>
                    <a:pt x="2313638" y="278707"/>
                  </a:lnTo>
                  <a:lnTo>
                    <a:pt x="2321571" y="279553"/>
                  </a:lnTo>
                  <a:lnTo>
                    <a:pt x="2330561" y="279553"/>
                  </a:lnTo>
                  <a:lnTo>
                    <a:pt x="2372339" y="271412"/>
                  </a:lnTo>
                  <a:lnTo>
                    <a:pt x="2383973" y="261579"/>
                  </a:lnTo>
                  <a:lnTo>
                    <a:pt x="2386448" y="258830"/>
                  </a:lnTo>
                  <a:lnTo>
                    <a:pt x="2322100" y="258830"/>
                  </a:lnTo>
                  <a:lnTo>
                    <a:pt x="2318020" y="258503"/>
                  </a:lnTo>
                  <a:lnTo>
                    <a:pt x="2317391" y="258503"/>
                  </a:lnTo>
                  <a:lnTo>
                    <a:pt x="2312052" y="257614"/>
                  </a:lnTo>
                  <a:lnTo>
                    <a:pt x="2306764" y="256821"/>
                  </a:lnTo>
                  <a:lnTo>
                    <a:pt x="2302533" y="255764"/>
                  </a:lnTo>
                  <a:lnTo>
                    <a:pt x="2298302" y="254548"/>
                  </a:lnTo>
                  <a:lnTo>
                    <a:pt x="2290370" y="252644"/>
                  </a:lnTo>
                  <a:lnTo>
                    <a:pt x="2287197" y="251799"/>
                  </a:lnTo>
                  <a:close/>
                </a:path>
                <a:path w="2397125" h="280035" extrusionOk="0">
                  <a:moveTo>
                    <a:pt x="2396665" y="204008"/>
                  </a:moveTo>
                  <a:lnTo>
                    <a:pt x="2374454" y="204008"/>
                  </a:lnTo>
                  <a:lnTo>
                    <a:pt x="2382387" y="211621"/>
                  </a:lnTo>
                  <a:lnTo>
                    <a:pt x="2378156" y="213682"/>
                  </a:lnTo>
                  <a:lnTo>
                    <a:pt x="2374454" y="215163"/>
                  </a:lnTo>
                  <a:lnTo>
                    <a:pt x="2374375" y="231710"/>
                  </a:lnTo>
                  <a:lnTo>
                    <a:pt x="2373396" y="236309"/>
                  </a:lnTo>
                  <a:lnTo>
                    <a:pt x="2371281" y="241173"/>
                  </a:lnTo>
                  <a:lnTo>
                    <a:pt x="2369695" y="246248"/>
                  </a:lnTo>
                  <a:lnTo>
                    <a:pt x="2364727" y="250530"/>
                  </a:lnTo>
                  <a:lnTo>
                    <a:pt x="2358589" y="253649"/>
                  </a:lnTo>
                  <a:lnTo>
                    <a:pt x="2352830" y="255908"/>
                  </a:lnTo>
                  <a:lnTo>
                    <a:pt x="2345460" y="257614"/>
                  </a:lnTo>
                  <a:lnTo>
                    <a:pt x="2345101" y="257614"/>
                  </a:lnTo>
                  <a:lnTo>
                    <a:pt x="2337543" y="258503"/>
                  </a:lnTo>
                  <a:lnTo>
                    <a:pt x="2327917" y="258830"/>
                  </a:lnTo>
                  <a:lnTo>
                    <a:pt x="2386448" y="258830"/>
                  </a:lnTo>
                  <a:lnTo>
                    <a:pt x="2388733" y="256292"/>
                  </a:lnTo>
                  <a:lnTo>
                    <a:pt x="2391905" y="250530"/>
                  </a:lnTo>
                  <a:lnTo>
                    <a:pt x="2393492" y="244186"/>
                  </a:lnTo>
                  <a:lnTo>
                    <a:pt x="2395607" y="237895"/>
                  </a:lnTo>
                  <a:lnTo>
                    <a:pt x="2396665" y="231710"/>
                  </a:lnTo>
                  <a:lnTo>
                    <a:pt x="2396665" y="204008"/>
                  </a:lnTo>
                  <a:close/>
                </a:path>
                <a:path w="2397125" h="280035" extrusionOk="0">
                  <a:moveTo>
                    <a:pt x="2339551" y="64866"/>
                  </a:moveTo>
                  <a:lnTo>
                    <a:pt x="2331987" y="65113"/>
                  </a:lnTo>
                  <a:lnTo>
                    <a:pt x="2332790" y="65113"/>
                  </a:lnTo>
                  <a:lnTo>
                    <a:pt x="2326793" y="65698"/>
                  </a:lnTo>
                  <a:lnTo>
                    <a:pt x="2289312" y="80091"/>
                  </a:lnTo>
                  <a:lnTo>
                    <a:pt x="2268250" y="113756"/>
                  </a:lnTo>
                  <a:lnTo>
                    <a:pt x="2264457" y="147389"/>
                  </a:lnTo>
                  <a:lnTo>
                    <a:pt x="2264870" y="158717"/>
                  </a:lnTo>
                  <a:lnTo>
                    <a:pt x="2276232" y="196250"/>
                  </a:lnTo>
                  <a:lnTo>
                    <a:pt x="2312184" y="221540"/>
                  </a:lnTo>
                  <a:lnTo>
                    <a:pt x="2333734" y="223833"/>
                  </a:lnTo>
                  <a:lnTo>
                    <a:pt x="2337965" y="223833"/>
                  </a:lnTo>
                  <a:lnTo>
                    <a:pt x="2342750" y="223259"/>
                  </a:lnTo>
                  <a:lnTo>
                    <a:pt x="2342938" y="223259"/>
                  </a:lnTo>
                  <a:lnTo>
                    <a:pt x="2374454" y="215163"/>
                  </a:lnTo>
                  <a:lnTo>
                    <a:pt x="2374454" y="204008"/>
                  </a:lnTo>
                  <a:lnTo>
                    <a:pt x="2396665" y="204008"/>
                  </a:lnTo>
                  <a:lnTo>
                    <a:pt x="2396665" y="203691"/>
                  </a:lnTo>
                  <a:lnTo>
                    <a:pt x="2333734" y="203691"/>
                  </a:lnTo>
                  <a:lnTo>
                    <a:pt x="2322248" y="202720"/>
                  </a:lnTo>
                  <a:lnTo>
                    <a:pt x="2289973" y="170075"/>
                  </a:lnTo>
                  <a:lnTo>
                    <a:pt x="2287197" y="147389"/>
                  </a:lnTo>
                  <a:lnTo>
                    <a:pt x="2287486" y="139288"/>
                  </a:lnTo>
                  <a:lnTo>
                    <a:pt x="2301616" y="98422"/>
                  </a:lnTo>
                  <a:lnTo>
                    <a:pt x="2329233" y="85589"/>
                  </a:lnTo>
                  <a:lnTo>
                    <a:pt x="2328164" y="85589"/>
                  </a:lnTo>
                  <a:lnTo>
                    <a:pt x="2340080" y="84955"/>
                  </a:lnTo>
                  <a:lnTo>
                    <a:pt x="2392322" y="84955"/>
                  </a:lnTo>
                  <a:lnTo>
                    <a:pt x="2388204" y="80672"/>
                  </a:lnTo>
                  <a:lnTo>
                    <a:pt x="2346591" y="65113"/>
                  </a:lnTo>
                  <a:lnTo>
                    <a:pt x="2339551" y="64866"/>
                  </a:lnTo>
                  <a:close/>
                </a:path>
                <a:path w="2397125" h="280035" extrusionOk="0">
                  <a:moveTo>
                    <a:pt x="2374454" y="204008"/>
                  </a:moveTo>
                  <a:lnTo>
                    <a:pt x="2374454" y="215163"/>
                  </a:lnTo>
                  <a:lnTo>
                    <a:pt x="2378156" y="213682"/>
                  </a:lnTo>
                  <a:lnTo>
                    <a:pt x="2382387" y="211621"/>
                  </a:lnTo>
                  <a:lnTo>
                    <a:pt x="2374454" y="204008"/>
                  </a:lnTo>
                  <a:close/>
                </a:path>
                <a:path w="2397125" h="280035" extrusionOk="0">
                  <a:moveTo>
                    <a:pt x="2392322" y="84955"/>
                  </a:moveTo>
                  <a:lnTo>
                    <a:pt x="2346426" y="84955"/>
                  </a:lnTo>
                  <a:lnTo>
                    <a:pt x="2351714" y="85589"/>
                  </a:lnTo>
                  <a:lnTo>
                    <a:pt x="2357003" y="86805"/>
                  </a:lnTo>
                  <a:lnTo>
                    <a:pt x="2362291" y="87809"/>
                  </a:lnTo>
                  <a:lnTo>
                    <a:pt x="2366635" y="89928"/>
                  </a:lnTo>
                  <a:lnTo>
                    <a:pt x="2369695" y="92884"/>
                  </a:lnTo>
                  <a:lnTo>
                    <a:pt x="2372868" y="95739"/>
                  </a:lnTo>
                  <a:lnTo>
                    <a:pt x="2374454" y="99968"/>
                  </a:lnTo>
                  <a:lnTo>
                    <a:pt x="2374454" y="193065"/>
                  </a:lnTo>
                  <a:lnTo>
                    <a:pt x="2340080" y="203691"/>
                  </a:lnTo>
                  <a:lnTo>
                    <a:pt x="2396665" y="203691"/>
                  </a:lnTo>
                  <a:lnTo>
                    <a:pt x="2396665" y="93466"/>
                  </a:lnTo>
                  <a:lnTo>
                    <a:pt x="2393492" y="86171"/>
                  </a:lnTo>
                  <a:lnTo>
                    <a:pt x="2392322" y="849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" name="Google Shape;1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1962" y="3863369"/>
            <a:ext cx="3300967" cy="492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1"/>
          <p:cNvGrpSpPr/>
          <p:nvPr/>
        </p:nvGrpSpPr>
        <p:grpSpPr>
          <a:xfrm>
            <a:off x="2143090" y="2975966"/>
            <a:ext cx="2854977" cy="717269"/>
            <a:chOff x="2143090" y="2975966"/>
            <a:chExt cx="2854977" cy="717269"/>
          </a:xfrm>
        </p:grpSpPr>
        <p:sp>
          <p:nvSpPr>
            <p:cNvPr id="139" name="Google Shape;139;p11"/>
            <p:cNvSpPr/>
            <p:nvPr/>
          </p:nvSpPr>
          <p:spPr>
            <a:xfrm>
              <a:off x="2143090" y="2980248"/>
              <a:ext cx="363220" cy="0"/>
            </a:xfrm>
            <a:custGeom>
              <a:avLst/>
              <a:gdLst/>
              <a:ahLst/>
              <a:cxnLst/>
              <a:rect l="l" t="t" r="r" b="b"/>
              <a:pathLst>
                <a:path w="363219" h="120000" extrusionOk="0">
                  <a:moveTo>
                    <a:pt x="0" y="0"/>
                  </a:moveTo>
                  <a:lnTo>
                    <a:pt x="363095" y="0"/>
                  </a:lnTo>
                </a:path>
              </a:pathLst>
            </a:custGeom>
            <a:noFill/>
            <a:ln w="12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2143090" y="2975966"/>
              <a:ext cx="365760" cy="650875"/>
            </a:xfrm>
            <a:custGeom>
              <a:avLst/>
              <a:gdLst/>
              <a:ahLst/>
              <a:cxnLst/>
              <a:rect l="l" t="t" r="r" b="b"/>
              <a:pathLst>
                <a:path w="365760" h="650875" extrusionOk="0">
                  <a:moveTo>
                    <a:pt x="6345" y="0"/>
                  </a:moveTo>
                  <a:lnTo>
                    <a:pt x="6345" y="644326"/>
                  </a:lnTo>
                </a:path>
                <a:path w="365760" h="650875" extrusionOk="0">
                  <a:moveTo>
                    <a:pt x="365264" y="650670"/>
                  </a:moveTo>
                  <a:lnTo>
                    <a:pt x="0" y="650670"/>
                  </a:lnTo>
                </a:path>
              </a:pathLst>
            </a:custGeom>
            <a:noFill/>
            <a:ln w="12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2534267" y="3484956"/>
              <a:ext cx="2463800" cy="208279"/>
            </a:xfrm>
            <a:custGeom>
              <a:avLst/>
              <a:gdLst/>
              <a:ahLst/>
              <a:cxnLst/>
              <a:rect l="l" t="t" r="r" b="b"/>
              <a:pathLst>
                <a:path w="2463800" h="208279" extrusionOk="0">
                  <a:moveTo>
                    <a:pt x="124592" y="0"/>
                  </a:moveTo>
                  <a:lnTo>
                    <a:pt x="0" y="0"/>
                  </a:lnTo>
                  <a:lnTo>
                    <a:pt x="0" y="203109"/>
                  </a:lnTo>
                  <a:lnTo>
                    <a:pt x="21893" y="203109"/>
                  </a:lnTo>
                  <a:lnTo>
                    <a:pt x="21893" y="112022"/>
                  </a:lnTo>
                  <a:lnTo>
                    <a:pt x="112059" y="112022"/>
                  </a:lnTo>
                  <a:lnTo>
                    <a:pt x="112059" y="90717"/>
                  </a:lnTo>
                  <a:lnTo>
                    <a:pt x="21893" y="90717"/>
                  </a:lnTo>
                  <a:lnTo>
                    <a:pt x="21893" y="20670"/>
                  </a:lnTo>
                  <a:lnTo>
                    <a:pt x="124592" y="20670"/>
                  </a:lnTo>
                  <a:lnTo>
                    <a:pt x="124592" y="0"/>
                  </a:lnTo>
                  <a:close/>
                </a:path>
                <a:path w="2463800" h="208279" extrusionOk="0">
                  <a:moveTo>
                    <a:pt x="217085" y="48424"/>
                  </a:moveTo>
                  <a:lnTo>
                    <a:pt x="177827" y="59531"/>
                  </a:lnTo>
                  <a:lnTo>
                    <a:pt x="154775" y="92633"/>
                  </a:lnTo>
                  <a:lnTo>
                    <a:pt x="150346" y="126983"/>
                  </a:lnTo>
                  <a:lnTo>
                    <a:pt x="150882" y="139829"/>
                  </a:lnTo>
                  <a:lnTo>
                    <a:pt x="163622" y="180152"/>
                  </a:lnTo>
                  <a:lnTo>
                    <a:pt x="200539" y="205442"/>
                  </a:lnTo>
                  <a:lnTo>
                    <a:pt x="220734" y="207656"/>
                  </a:lnTo>
                  <a:lnTo>
                    <a:pt x="228466" y="207486"/>
                  </a:lnTo>
                  <a:lnTo>
                    <a:pt x="234041" y="207102"/>
                  </a:lnTo>
                  <a:lnTo>
                    <a:pt x="234831" y="207102"/>
                  </a:lnTo>
                  <a:lnTo>
                    <a:pt x="274040" y="196977"/>
                  </a:lnTo>
                  <a:lnTo>
                    <a:pt x="274040" y="187567"/>
                  </a:lnTo>
                  <a:lnTo>
                    <a:pt x="221950" y="187567"/>
                  </a:lnTo>
                  <a:lnTo>
                    <a:pt x="210864" y="186674"/>
                  </a:lnTo>
                  <a:lnTo>
                    <a:pt x="175796" y="155358"/>
                  </a:lnTo>
                  <a:lnTo>
                    <a:pt x="172610" y="130895"/>
                  </a:lnTo>
                  <a:lnTo>
                    <a:pt x="161346" y="130895"/>
                  </a:lnTo>
                  <a:lnTo>
                    <a:pt x="162827" y="110806"/>
                  </a:lnTo>
                  <a:lnTo>
                    <a:pt x="173678" y="110806"/>
                  </a:lnTo>
                  <a:lnTo>
                    <a:pt x="173813" y="109286"/>
                  </a:lnTo>
                  <a:lnTo>
                    <a:pt x="192071" y="73959"/>
                  </a:lnTo>
                  <a:lnTo>
                    <a:pt x="217085" y="68513"/>
                  </a:lnTo>
                  <a:lnTo>
                    <a:pt x="265707" y="68513"/>
                  </a:lnTo>
                  <a:lnTo>
                    <a:pt x="262989" y="65316"/>
                  </a:lnTo>
                  <a:lnTo>
                    <a:pt x="256060" y="59368"/>
                  </a:lnTo>
                  <a:lnTo>
                    <a:pt x="248148" y="54580"/>
                  </a:lnTo>
                  <a:lnTo>
                    <a:pt x="239012" y="51160"/>
                  </a:lnTo>
                  <a:lnTo>
                    <a:pt x="228656" y="49108"/>
                  </a:lnTo>
                  <a:lnTo>
                    <a:pt x="217085" y="48424"/>
                  </a:lnTo>
                  <a:close/>
                </a:path>
                <a:path w="2463800" h="208279" extrusionOk="0">
                  <a:moveTo>
                    <a:pt x="274040" y="174456"/>
                  </a:moveTo>
                  <a:lnTo>
                    <a:pt x="236334" y="187038"/>
                  </a:lnTo>
                  <a:lnTo>
                    <a:pt x="229460" y="187567"/>
                  </a:lnTo>
                  <a:lnTo>
                    <a:pt x="274040" y="187567"/>
                  </a:lnTo>
                  <a:lnTo>
                    <a:pt x="274040" y="174456"/>
                  </a:lnTo>
                  <a:close/>
                </a:path>
                <a:path w="2463800" h="208279" extrusionOk="0">
                  <a:moveTo>
                    <a:pt x="173678" y="110806"/>
                  </a:moveTo>
                  <a:lnTo>
                    <a:pt x="162827" y="110806"/>
                  </a:lnTo>
                  <a:lnTo>
                    <a:pt x="161346" y="130895"/>
                  </a:lnTo>
                  <a:lnTo>
                    <a:pt x="172610" y="130895"/>
                  </a:lnTo>
                  <a:lnTo>
                    <a:pt x="172907" y="119497"/>
                  </a:lnTo>
                  <a:lnTo>
                    <a:pt x="173678" y="110806"/>
                  </a:lnTo>
                  <a:close/>
                </a:path>
                <a:path w="2463800" h="208279" extrusionOk="0">
                  <a:moveTo>
                    <a:pt x="260306" y="110806"/>
                  </a:moveTo>
                  <a:lnTo>
                    <a:pt x="173678" y="110806"/>
                  </a:lnTo>
                  <a:lnTo>
                    <a:pt x="172907" y="119497"/>
                  </a:lnTo>
                  <a:lnTo>
                    <a:pt x="172712" y="126983"/>
                  </a:lnTo>
                  <a:lnTo>
                    <a:pt x="172610" y="130895"/>
                  </a:lnTo>
                  <a:lnTo>
                    <a:pt x="283453" y="130895"/>
                  </a:lnTo>
                  <a:lnTo>
                    <a:pt x="283195" y="119497"/>
                  </a:lnTo>
                  <a:lnTo>
                    <a:pt x="282624" y="113872"/>
                  </a:lnTo>
                  <a:lnTo>
                    <a:pt x="260608" y="113872"/>
                  </a:lnTo>
                  <a:lnTo>
                    <a:pt x="260306" y="110806"/>
                  </a:lnTo>
                  <a:close/>
                </a:path>
                <a:path w="2463800" h="208279" extrusionOk="0">
                  <a:moveTo>
                    <a:pt x="265707" y="68513"/>
                  </a:moveTo>
                  <a:lnTo>
                    <a:pt x="217085" y="68513"/>
                  </a:lnTo>
                  <a:lnTo>
                    <a:pt x="227177" y="69217"/>
                  </a:lnTo>
                  <a:lnTo>
                    <a:pt x="235872" y="71328"/>
                  </a:lnTo>
                  <a:lnTo>
                    <a:pt x="259557" y="103177"/>
                  </a:lnTo>
                  <a:lnTo>
                    <a:pt x="260608" y="113872"/>
                  </a:lnTo>
                  <a:lnTo>
                    <a:pt x="269175" y="110806"/>
                  </a:lnTo>
                  <a:lnTo>
                    <a:pt x="282312" y="110806"/>
                  </a:lnTo>
                  <a:lnTo>
                    <a:pt x="282158" y="109286"/>
                  </a:lnTo>
                  <a:lnTo>
                    <a:pt x="268858" y="72221"/>
                  </a:lnTo>
                  <a:lnTo>
                    <a:pt x="265707" y="68513"/>
                  </a:lnTo>
                  <a:close/>
                </a:path>
                <a:path w="2463800" h="208279" extrusionOk="0">
                  <a:moveTo>
                    <a:pt x="282312" y="110806"/>
                  </a:moveTo>
                  <a:lnTo>
                    <a:pt x="269175" y="110806"/>
                  </a:lnTo>
                  <a:lnTo>
                    <a:pt x="260608" y="113872"/>
                  </a:lnTo>
                  <a:lnTo>
                    <a:pt x="282624" y="113872"/>
                  </a:lnTo>
                  <a:lnTo>
                    <a:pt x="282312" y="110806"/>
                  </a:lnTo>
                  <a:close/>
                </a:path>
                <a:path w="2463800" h="208279" extrusionOk="0">
                  <a:moveTo>
                    <a:pt x="385888" y="109590"/>
                  </a:moveTo>
                  <a:lnTo>
                    <a:pt x="377532" y="109590"/>
                  </a:lnTo>
                  <a:lnTo>
                    <a:pt x="369550" y="109916"/>
                  </a:lnTo>
                  <a:lnTo>
                    <a:pt x="332486" y="125848"/>
                  </a:lnTo>
                  <a:lnTo>
                    <a:pt x="321529" y="161345"/>
                  </a:lnTo>
                  <a:lnTo>
                    <a:pt x="321600" y="170808"/>
                  </a:lnTo>
                  <a:lnTo>
                    <a:pt x="346596" y="201682"/>
                  </a:lnTo>
                  <a:lnTo>
                    <a:pt x="366894" y="207054"/>
                  </a:lnTo>
                  <a:lnTo>
                    <a:pt x="367333" y="207054"/>
                  </a:lnTo>
                  <a:lnTo>
                    <a:pt x="373302" y="207656"/>
                  </a:lnTo>
                  <a:lnTo>
                    <a:pt x="380018" y="207656"/>
                  </a:lnTo>
                  <a:lnTo>
                    <a:pt x="388683" y="207506"/>
                  </a:lnTo>
                  <a:lnTo>
                    <a:pt x="426899" y="201411"/>
                  </a:lnTo>
                  <a:lnTo>
                    <a:pt x="443377" y="188148"/>
                  </a:lnTo>
                  <a:lnTo>
                    <a:pt x="378484" y="188148"/>
                  </a:lnTo>
                  <a:lnTo>
                    <a:pt x="371874" y="187250"/>
                  </a:lnTo>
                  <a:lnTo>
                    <a:pt x="343423" y="165522"/>
                  </a:lnTo>
                  <a:lnTo>
                    <a:pt x="343423" y="148658"/>
                  </a:lnTo>
                  <a:lnTo>
                    <a:pt x="383350" y="129415"/>
                  </a:lnTo>
                  <a:lnTo>
                    <a:pt x="425392" y="129415"/>
                  </a:lnTo>
                  <a:lnTo>
                    <a:pt x="425392" y="120167"/>
                  </a:lnTo>
                  <a:lnTo>
                    <a:pt x="424546" y="119634"/>
                  </a:lnTo>
                  <a:lnTo>
                    <a:pt x="420450" y="117637"/>
                  </a:lnTo>
                  <a:lnTo>
                    <a:pt x="415344" y="115670"/>
                  </a:lnTo>
                  <a:lnTo>
                    <a:pt x="410637" y="113661"/>
                  </a:lnTo>
                  <a:lnTo>
                    <a:pt x="405296" y="112128"/>
                  </a:lnTo>
                  <a:lnTo>
                    <a:pt x="393080" y="110119"/>
                  </a:lnTo>
                  <a:lnTo>
                    <a:pt x="385888" y="109590"/>
                  </a:lnTo>
                  <a:close/>
                </a:path>
                <a:path w="2463800" h="208279" extrusionOk="0">
                  <a:moveTo>
                    <a:pt x="425392" y="137592"/>
                  </a:moveTo>
                  <a:lnTo>
                    <a:pt x="425392" y="178950"/>
                  </a:lnTo>
                  <a:lnTo>
                    <a:pt x="421954" y="183390"/>
                  </a:lnTo>
                  <a:lnTo>
                    <a:pt x="385148" y="188148"/>
                  </a:lnTo>
                  <a:lnTo>
                    <a:pt x="443377" y="188148"/>
                  </a:lnTo>
                  <a:lnTo>
                    <a:pt x="445177" y="184897"/>
                  </a:lnTo>
                  <a:lnTo>
                    <a:pt x="446997" y="178373"/>
                  </a:lnTo>
                  <a:lnTo>
                    <a:pt x="447548" y="171496"/>
                  </a:lnTo>
                  <a:lnTo>
                    <a:pt x="447603" y="142208"/>
                  </a:lnTo>
                  <a:lnTo>
                    <a:pt x="432690" y="142208"/>
                  </a:lnTo>
                  <a:lnTo>
                    <a:pt x="428036" y="138719"/>
                  </a:lnTo>
                  <a:lnTo>
                    <a:pt x="425392" y="137592"/>
                  </a:lnTo>
                  <a:close/>
                </a:path>
                <a:path w="2463800" h="208279" extrusionOk="0">
                  <a:moveTo>
                    <a:pt x="425392" y="120167"/>
                  </a:moveTo>
                  <a:lnTo>
                    <a:pt x="425392" y="137592"/>
                  </a:lnTo>
                  <a:lnTo>
                    <a:pt x="428036" y="138719"/>
                  </a:lnTo>
                  <a:lnTo>
                    <a:pt x="432690" y="142208"/>
                  </a:lnTo>
                  <a:lnTo>
                    <a:pt x="428406" y="122066"/>
                  </a:lnTo>
                  <a:lnTo>
                    <a:pt x="425392" y="120167"/>
                  </a:lnTo>
                  <a:close/>
                </a:path>
                <a:path w="2463800" h="208279" extrusionOk="0">
                  <a:moveTo>
                    <a:pt x="439351" y="68196"/>
                  </a:moveTo>
                  <a:lnTo>
                    <a:pt x="385465" y="68196"/>
                  </a:lnTo>
                  <a:lnTo>
                    <a:pt x="394509" y="68711"/>
                  </a:lnTo>
                  <a:lnTo>
                    <a:pt x="402447" y="70251"/>
                  </a:lnTo>
                  <a:lnTo>
                    <a:pt x="425392" y="102295"/>
                  </a:lnTo>
                  <a:lnTo>
                    <a:pt x="425392" y="120167"/>
                  </a:lnTo>
                  <a:lnTo>
                    <a:pt x="428406" y="122066"/>
                  </a:lnTo>
                  <a:lnTo>
                    <a:pt x="432690" y="142208"/>
                  </a:lnTo>
                  <a:lnTo>
                    <a:pt x="447603" y="142208"/>
                  </a:lnTo>
                  <a:lnTo>
                    <a:pt x="447603" y="90611"/>
                  </a:lnTo>
                  <a:lnTo>
                    <a:pt x="446704" y="84849"/>
                  </a:lnTo>
                  <a:lnTo>
                    <a:pt x="444853" y="79774"/>
                  </a:lnTo>
                  <a:lnTo>
                    <a:pt x="443266" y="74487"/>
                  </a:lnTo>
                  <a:lnTo>
                    <a:pt x="440834" y="69941"/>
                  </a:lnTo>
                  <a:lnTo>
                    <a:pt x="439351" y="68196"/>
                  </a:lnTo>
                  <a:close/>
                </a:path>
                <a:path w="2463800" h="208279" extrusionOk="0">
                  <a:moveTo>
                    <a:pt x="425392" y="129415"/>
                  </a:moveTo>
                  <a:lnTo>
                    <a:pt x="383350" y="129415"/>
                  </a:lnTo>
                  <a:lnTo>
                    <a:pt x="391104" y="129662"/>
                  </a:lnTo>
                  <a:lnTo>
                    <a:pt x="398507" y="130406"/>
                  </a:lnTo>
                  <a:lnTo>
                    <a:pt x="405563" y="131645"/>
                  </a:lnTo>
                  <a:lnTo>
                    <a:pt x="412277" y="133380"/>
                  </a:lnTo>
                  <a:lnTo>
                    <a:pt x="421214" y="135811"/>
                  </a:lnTo>
                  <a:lnTo>
                    <a:pt x="425392" y="137592"/>
                  </a:lnTo>
                  <a:lnTo>
                    <a:pt x="425392" y="129415"/>
                  </a:lnTo>
                  <a:close/>
                </a:path>
                <a:path w="2463800" h="208279" extrusionOk="0">
                  <a:moveTo>
                    <a:pt x="399162" y="48424"/>
                  </a:moveTo>
                  <a:lnTo>
                    <a:pt x="392498" y="48424"/>
                  </a:lnTo>
                  <a:lnTo>
                    <a:pt x="384982" y="48633"/>
                  </a:lnTo>
                  <a:lnTo>
                    <a:pt x="347475" y="55555"/>
                  </a:lnTo>
                  <a:lnTo>
                    <a:pt x="336442" y="60901"/>
                  </a:lnTo>
                  <a:lnTo>
                    <a:pt x="336442" y="82787"/>
                  </a:lnTo>
                  <a:lnTo>
                    <a:pt x="341549" y="79248"/>
                  </a:lnTo>
                  <a:lnTo>
                    <a:pt x="347111" y="76245"/>
                  </a:lnTo>
                  <a:lnTo>
                    <a:pt x="385465" y="68196"/>
                  </a:lnTo>
                  <a:lnTo>
                    <a:pt x="439351" y="68196"/>
                  </a:lnTo>
                  <a:lnTo>
                    <a:pt x="437555" y="66082"/>
                  </a:lnTo>
                  <a:lnTo>
                    <a:pt x="434541" y="62011"/>
                  </a:lnTo>
                  <a:lnTo>
                    <a:pt x="430786" y="58733"/>
                  </a:lnTo>
                  <a:lnTo>
                    <a:pt x="426291" y="56301"/>
                  </a:lnTo>
                  <a:lnTo>
                    <a:pt x="421849" y="53658"/>
                  </a:lnTo>
                  <a:lnTo>
                    <a:pt x="416772" y="51755"/>
                  </a:lnTo>
                  <a:lnTo>
                    <a:pt x="411060" y="50539"/>
                  </a:lnTo>
                  <a:lnTo>
                    <a:pt x="405402" y="49112"/>
                  </a:lnTo>
                  <a:lnTo>
                    <a:pt x="399162" y="48424"/>
                  </a:lnTo>
                  <a:close/>
                </a:path>
                <a:path w="2463800" h="208279" extrusionOk="0">
                  <a:moveTo>
                    <a:pt x="530999" y="71262"/>
                  </a:moveTo>
                  <a:lnTo>
                    <a:pt x="509053" y="71262"/>
                  </a:lnTo>
                  <a:lnTo>
                    <a:pt x="509164" y="167742"/>
                  </a:lnTo>
                  <a:lnTo>
                    <a:pt x="509643" y="174139"/>
                  </a:lnTo>
                  <a:lnTo>
                    <a:pt x="509737" y="175399"/>
                  </a:lnTo>
                  <a:lnTo>
                    <a:pt x="511618" y="182703"/>
                  </a:lnTo>
                  <a:lnTo>
                    <a:pt x="511713" y="183073"/>
                  </a:lnTo>
                  <a:lnTo>
                    <a:pt x="511790" y="183371"/>
                  </a:lnTo>
                  <a:lnTo>
                    <a:pt x="547129" y="205541"/>
                  </a:lnTo>
                  <a:lnTo>
                    <a:pt x="550989" y="205541"/>
                  </a:lnTo>
                  <a:lnTo>
                    <a:pt x="555061" y="205118"/>
                  </a:lnTo>
                  <a:lnTo>
                    <a:pt x="559345" y="204325"/>
                  </a:lnTo>
                  <a:lnTo>
                    <a:pt x="563787" y="203691"/>
                  </a:lnTo>
                  <a:lnTo>
                    <a:pt x="567436" y="202898"/>
                  </a:lnTo>
                  <a:lnTo>
                    <a:pt x="570292" y="201893"/>
                  </a:lnTo>
                  <a:lnTo>
                    <a:pt x="570292" y="184818"/>
                  </a:lnTo>
                  <a:lnTo>
                    <a:pt x="542951" y="184818"/>
                  </a:lnTo>
                  <a:lnTo>
                    <a:pt x="537610" y="182703"/>
                  </a:lnTo>
                  <a:lnTo>
                    <a:pt x="532322" y="174139"/>
                  </a:lnTo>
                  <a:lnTo>
                    <a:pt x="530999" y="167742"/>
                  </a:lnTo>
                  <a:lnTo>
                    <a:pt x="530999" y="71262"/>
                  </a:lnTo>
                  <a:close/>
                </a:path>
                <a:path w="2463800" h="208279" extrusionOk="0">
                  <a:moveTo>
                    <a:pt x="570292" y="181170"/>
                  </a:moveTo>
                  <a:lnTo>
                    <a:pt x="554744" y="184818"/>
                  </a:lnTo>
                  <a:lnTo>
                    <a:pt x="570292" y="184818"/>
                  </a:lnTo>
                  <a:lnTo>
                    <a:pt x="570292" y="181170"/>
                  </a:lnTo>
                  <a:close/>
                </a:path>
                <a:path w="2463800" h="208279" extrusionOk="0">
                  <a:moveTo>
                    <a:pt x="570292" y="51121"/>
                  </a:moveTo>
                  <a:lnTo>
                    <a:pt x="482558" y="51121"/>
                  </a:lnTo>
                  <a:lnTo>
                    <a:pt x="482558" y="71262"/>
                  </a:lnTo>
                  <a:lnTo>
                    <a:pt x="570292" y="71262"/>
                  </a:lnTo>
                  <a:lnTo>
                    <a:pt x="570292" y="51121"/>
                  </a:lnTo>
                  <a:close/>
                </a:path>
                <a:path w="2463800" h="208279" extrusionOk="0">
                  <a:moveTo>
                    <a:pt x="530999" y="8194"/>
                  </a:moveTo>
                  <a:lnTo>
                    <a:pt x="509053" y="8194"/>
                  </a:lnTo>
                  <a:lnTo>
                    <a:pt x="509053" y="51121"/>
                  </a:lnTo>
                  <a:lnTo>
                    <a:pt x="530999" y="51121"/>
                  </a:lnTo>
                  <a:lnTo>
                    <a:pt x="530999" y="8194"/>
                  </a:lnTo>
                  <a:close/>
                </a:path>
                <a:path w="2463800" h="208279" extrusionOk="0">
                  <a:moveTo>
                    <a:pt x="634968" y="51121"/>
                  </a:moveTo>
                  <a:lnTo>
                    <a:pt x="613021" y="51121"/>
                  </a:lnTo>
                  <a:lnTo>
                    <a:pt x="613021" y="147389"/>
                  </a:lnTo>
                  <a:lnTo>
                    <a:pt x="613477" y="156735"/>
                  </a:lnTo>
                  <a:lnTo>
                    <a:pt x="614846" y="165337"/>
                  </a:lnTo>
                  <a:lnTo>
                    <a:pt x="617079" y="173022"/>
                  </a:lnTo>
                  <a:lnTo>
                    <a:pt x="617126" y="173186"/>
                  </a:lnTo>
                  <a:lnTo>
                    <a:pt x="649922" y="203770"/>
                  </a:lnTo>
                  <a:lnTo>
                    <a:pt x="676693" y="207656"/>
                  </a:lnTo>
                  <a:lnTo>
                    <a:pt x="691042" y="206684"/>
                  </a:lnTo>
                  <a:lnTo>
                    <a:pt x="703637" y="203770"/>
                  </a:lnTo>
                  <a:lnTo>
                    <a:pt x="714486" y="198913"/>
                  </a:lnTo>
                  <a:lnTo>
                    <a:pt x="723600" y="192113"/>
                  </a:lnTo>
                  <a:lnTo>
                    <a:pt x="727686" y="187250"/>
                  </a:lnTo>
                  <a:lnTo>
                    <a:pt x="676693" y="187250"/>
                  </a:lnTo>
                  <a:lnTo>
                    <a:pt x="666708" y="186585"/>
                  </a:lnTo>
                  <a:lnTo>
                    <a:pt x="635593" y="153287"/>
                  </a:lnTo>
                  <a:lnTo>
                    <a:pt x="634968" y="142472"/>
                  </a:lnTo>
                  <a:lnTo>
                    <a:pt x="634968" y="51121"/>
                  </a:lnTo>
                  <a:close/>
                </a:path>
                <a:path w="2463800" h="208279" extrusionOk="0">
                  <a:moveTo>
                    <a:pt x="740364" y="51121"/>
                  </a:moveTo>
                  <a:lnTo>
                    <a:pt x="718417" y="51121"/>
                  </a:lnTo>
                  <a:lnTo>
                    <a:pt x="718417" y="142472"/>
                  </a:lnTo>
                  <a:lnTo>
                    <a:pt x="717772" y="153287"/>
                  </a:lnTo>
                  <a:lnTo>
                    <a:pt x="695169" y="184587"/>
                  </a:lnTo>
                  <a:lnTo>
                    <a:pt x="676693" y="187250"/>
                  </a:lnTo>
                  <a:lnTo>
                    <a:pt x="727686" y="187250"/>
                  </a:lnTo>
                  <a:lnTo>
                    <a:pt x="730927" y="183393"/>
                  </a:lnTo>
                  <a:lnTo>
                    <a:pt x="736084" y="173186"/>
                  </a:lnTo>
                  <a:lnTo>
                    <a:pt x="736166" y="173022"/>
                  </a:lnTo>
                  <a:lnTo>
                    <a:pt x="739314" y="161016"/>
                  </a:lnTo>
                  <a:lnTo>
                    <a:pt x="740364" y="147389"/>
                  </a:lnTo>
                  <a:lnTo>
                    <a:pt x="740364" y="51121"/>
                  </a:lnTo>
                  <a:close/>
                </a:path>
                <a:path w="2463800" h="208279" extrusionOk="0">
                  <a:moveTo>
                    <a:pt x="863846" y="48424"/>
                  </a:moveTo>
                  <a:lnTo>
                    <a:pt x="862207" y="48424"/>
                  </a:lnTo>
                  <a:lnTo>
                    <a:pt x="854364" y="48613"/>
                  </a:lnTo>
                  <a:lnTo>
                    <a:pt x="846619" y="49178"/>
                  </a:lnTo>
                  <a:lnTo>
                    <a:pt x="838143" y="50222"/>
                  </a:lnTo>
                  <a:lnTo>
                    <a:pt x="838388" y="50222"/>
                  </a:lnTo>
                  <a:lnTo>
                    <a:pt x="831429" y="51438"/>
                  </a:lnTo>
                  <a:lnTo>
                    <a:pt x="794622" y="62328"/>
                  </a:lnTo>
                  <a:lnTo>
                    <a:pt x="792137" y="63333"/>
                  </a:lnTo>
                  <a:lnTo>
                    <a:pt x="792137" y="203109"/>
                  </a:lnTo>
                  <a:lnTo>
                    <a:pt x="814083" y="203109"/>
                  </a:lnTo>
                  <a:lnTo>
                    <a:pt x="814083" y="73959"/>
                  </a:lnTo>
                  <a:lnTo>
                    <a:pt x="823443" y="72373"/>
                  </a:lnTo>
                  <a:lnTo>
                    <a:pt x="828097" y="71527"/>
                  </a:lnTo>
                  <a:lnTo>
                    <a:pt x="832751" y="70734"/>
                  </a:lnTo>
                  <a:lnTo>
                    <a:pt x="837457" y="70099"/>
                  </a:lnTo>
                  <a:lnTo>
                    <a:pt x="842111" y="69729"/>
                  </a:lnTo>
                  <a:lnTo>
                    <a:pt x="846765" y="69095"/>
                  </a:lnTo>
                  <a:lnTo>
                    <a:pt x="851577" y="68778"/>
                  </a:lnTo>
                  <a:lnTo>
                    <a:pt x="871990" y="68778"/>
                  </a:lnTo>
                  <a:lnTo>
                    <a:pt x="871990" y="50222"/>
                  </a:lnTo>
                  <a:lnTo>
                    <a:pt x="870351" y="49799"/>
                  </a:lnTo>
                  <a:lnTo>
                    <a:pt x="868711" y="49429"/>
                  </a:lnTo>
                  <a:lnTo>
                    <a:pt x="865599" y="48613"/>
                  </a:lnTo>
                  <a:lnTo>
                    <a:pt x="865793" y="48613"/>
                  </a:lnTo>
                  <a:lnTo>
                    <a:pt x="863846" y="48424"/>
                  </a:lnTo>
                  <a:close/>
                </a:path>
                <a:path w="2463800" h="208279" extrusionOk="0">
                  <a:moveTo>
                    <a:pt x="871990" y="68778"/>
                  </a:moveTo>
                  <a:lnTo>
                    <a:pt x="861519" y="68778"/>
                  </a:lnTo>
                  <a:lnTo>
                    <a:pt x="866702" y="69095"/>
                  </a:lnTo>
                  <a:lnTo>
                    <a:pt x="871990" y="69729"/>
                  </a:lnTo>
                  <a:lnTo>
                    <a:pt x="871990" y="68778"/>
                  </a:lnTo>
                  <a:close/>
                </a:path>
                <a:path w="2463800" h="208279" extrusionOk="0">
                  <a:moveTo>
                    <a:pt x="958401" y="48424"/>
                  </a:moveTo>
                  <a:lnTo>
                    <a:pt x="919195" y="59531"/>
                  </a:lnTo>
                  <a:lnTo>
                    <a:pt x="896125" y="92633"/>
                  </a:lnTo>
                  <a:lnTo>
                    <a:pt x="891716" y="126983"/>
                  </a:lnTo>
                  <a:lnTo>
                    <a:pt x="892250" y="139829"/>
                  </a:lnTo>
                  <a:lnTo>
                    <a:pt x="904961" y="180152"/>
                  </a:lnTo>
                  <a:lnTo>
                    <a:pt x="941902" y="205442"/>
                  </a:lnTo>
                  <a:lnTo>
                    <a:pt x="962050" y="207656"/>
                  </a:lnTo>
                  <a:lnTo>
                    <a:pt x="969813" y="207486"/>
                  </a:lnTo>
                  <a:lnTo>
                    <a:pt x="975400" y="207102"/>
                  </a:lnTo>
                  <a:lnTo>
                    <a:pt x="976193" y="207102"/>
                  </a:lnTo>
                  <a:lnTo>
                    <a:pt x="1015356" y="196977"/>
                  </a:lnTo>
                  <a:lnTo>
                    <a:pt x="1015356" y="187567"/>
                  </a:lnTo>
                  <a:lnTo>
                    <a:pt x="963267" y="187567"/>
                  </a:lnTo>
                  <a:lnTo>
                    <a:pt x="952202" y="186674"/>
                  </a:lnTo>
                  <a:lnTo>
                    <a:pt x="917133" y="155358"/>
                  </a:lnTo>
                  <a:lnTo>
                    <a:pt x="913927" y="130895"/>
                  </a:lnTo>
                  <a:lnTo>
                    <a:pt x="902662" y="130895"/>
                  </a:lnTo>
                  <a:lnTo>
                    <a:pt x="904196" y="110806"/>
                  </a:lnTo>
                  <a:lnTo>
                    <a:pt x="915018" y="110806"/>
                  </a:lnTo>
                  <a:lnTo>
                    <a:pt x="915156" y="109286"/>
                  </a:lnTo>
                  <a:lnTo>
                    <a:pt x="933440" y="73959"/>
                  </a:lnTo>
                  <a:lnTo>
                    <a:pt x="958401" y="68513"/>
                  </a:lnTo>
                  <a:lnTo>
                    <a:pt x="1007063" y="68513"/>
                  </a:lnTo>
                  <a:lnTo>
                    <a:pt x="1004351" y="65316"/>
                  </a:lnTo>
                  <a:lnTo>
                    <a:pt x="997429" y="59368"/>
                  </a:lnTo>
                  <a:lnTo>
                    <a:pt x="989494" y="54580"/>
                  </a:lnTo>
                  <a:lnTo>
                    <a:pt x="980354" y="51160"/>
                  </a:lnTo>
                  <a:lnTo>
                    <a:pt x="969995" y="49108"/>
                  </a:lnTo>
                  <a:lnTo>
                    <a:pt x="958401" y="48424"/>
                  </a:lnTo>
                  <a:close/>
                </a:path>
                <a:path w="2463800" h="208279" extrusionOk="0">
                  <a:moveTo>
                    <a:pt x="1015356" y="174456"/>
                  </a:moveTo>
                  <a:lnTo>
                    <a:pt x="977704" y="187038"/>
                  </a:lnTo>
                  <a:lnTo>
                    <a:pt x="970829" y="187567"/>
                  </a:lnTo>
                  <a:lnTo>
                    <a:pt x="1015356" y="187567"/>
                  </a:lnTo>
                  <a:lnTo>
                    <a:pt x="1015356" y="174456"/>
                  </a:lnTo>
                  <a:close/>
                </a:path>
                <a:path w="2463800" h="208279" extrusionOk="0">
                  <a:moveTo>
                    <a:pt x="915018" y="110806"/>
                  </a:moveTo>
                  <a:lnTo>
                    <a:pt x="904196" y="110806"/>
                  </a:lnTo>
                  <a:lnTo>
                    <a:pt x="902662" y="130895"/>
                  </a:lnTo>
                  <a:lnTo>
                    <a:pt x="913927" y="130895"/>
                  </a:lnTo>
                  <a:lnTo>
                    <a:pt x="914232" y="119497"/>
                  </a:lnTo>
                  <a:lnTo>
                    <a:pt x="915018" y="110806"/>
                  </a:lnTo>
                  <a:close/>
                </a:path>
                <a:path w="2463800" h="208279" extrusionOk="0">
                  <a:moveTo>
                    <a:pt x="1001669" y="110806"/>
                  </a:moveTo>
                  <a:lnTo>
                    <a:pt x="915018" y="110806"/>
                  </a:lnTo>
                  <a:lnTo>
                    <a:pt x="914232" y="119497"/>
                  </a:lnTo>
                  <a:lnTo>
                    <a:pt x="914031" y="126983"/>
                  </a:lnTo>
                  <a:lnTo>
                    <a:pt x="913927" y="130895"/>
                  </a:lnTo>
                  <a:lnTo>
                    <a:pt x="1024823" y="130895"/>
                  </a:lnTo>
                  <a:lnTo>
                    <a:pt x="1024556" y="119497"/>
                  </a:lnTo>
                  <a:lnTo>
                    <a:pt x="1023979" y="113872"/>
                  </a:lnTo>
                  <a:lnTo>
                    <a:pt x="1001977" y="113872"/>
                  </a:lnTo>
                  <a:lnTo>
                    <a:pt x="1001669" y="110806"/>
                  </a:lnTo>
                  <a:close/>
                </a:path>
                <a:path w="2463800" h="208279" extrusionOk="0">
                  <a:moveTo>
                    <a:pt x="1007063" y="68513"/>
                  </a:moveTo>
                  <a:lnTo>
                    <a:pt x="958401" y="68513"/>
                  </a:lnTo>
                  <a:lnTo>
                    <a:pt x="968524" y="69217"/>
                  </a:lnTo>
                  <a:lnTo>
                    <a:pt x="977234" y="71328"/>
                  </a:lnTo>
                  <a:lnTo>
                    <a:pt x="1000904" y="103177"/>
                  </a:lnTo>
                  <a:lnTo>
                    <a:pt x="1001977" y="113872"/>
                  </a:lnTo>
                  <a:lnTo>
                    <a:pt x="1010491" y="110806"/>
                  </a:lnTo>
                  <a:lnTo>
                    <a:pt x="1023664" y="110806"/>
                  </a:lnTo>
                  <a:lnTo>
                    <a:pt x="1023508" y="109286"/>
                  </a:lnTo>
                  <a:lnTo>
                    <a:pt x="1010207" y="72221"/>
                  </a:lnTo>
                  <a:lnTo>
                    <a:pt x="1007063" y="68513"/>
                  </a:lnTo>
                  <a:close/>
                </a:path>
                <a:path w="2463800" h="208279" extrusionOk="0">
                  <a:moveTo>
                    <a:pt x="1023664" y="110806"/>
                  </a:moveTo>
                  <a:lnTo>
                    <a:pt x="1010491" y="110806"/>
                  </a:lnTo>
                  <a:lnTo>
                    <a:pt x="1001977" y="113872"/>
                  </a:lnTo>
                  <a:lnTo>
                    <a:pt x="1023979" y="113872"/>
                  </a:lnTo>
                  <a:lnTo>
                    <a:pt x="1023664" y="110806"/>
                  </a:lnTo>
                  <a:close/>
                </a:path>
                <a:path w="2463800" h="208279" extrusionOk="0">
                  <a:moveTo>
                    <a:pt x="1225514" y="0"/>
                  </a:moveTo>
                  <a:lnTo>
                    <a:pt x="1161896" y="0"/>
                  </a:lnTo>
                  <a:lnTo>
                    <a:pt x="1161896" y="203109"/>
                  </a:lnTo>
                  <a:lnTo>
                    <a:pt x="1225514" y="203109"/>
                  </a:lnTo>
                  <a:lnTo>
                    <a:pt x="1247793" y="201505"/>
                  </a:lnTo>
                  <a:lnTo>
                    <a:pt x="1267107" y="196699"/>
                  </a:lnTo>
                  <a:lnTo>
                    <a:pt x="1283446" y="188702"/>
                  </a:lnTo>
                  <a:lnTo>
                    <a:pt x="1290991" y="182386"/>
                  </a:lnTo>
                  <a:lnTo>
                    <a:pt x="1183789" y="182386"/>
                  </a:lnTo>
                  <a:lnTo>
                    <a:pt x="1183789" y="20406"/>
                  </a:lnTo>
                  <a:lnTo>
                    <a:pt x="1290624" y="20406"/>
                  </a:lnTo>
                  <a:lnTo>
                    <a:pt x="1283446" y="14385"/>
                  </a:lnTo>
                  <a:lnTo>
                    <a:pt x="1267107" y="6390"/>
                  </a:lnTo>
                  <a:lnTo>
                    <a:pt x="1247793" y="1596"/>
                  </a:lnTo>
                  <a:lnTo>
                    <a:pt x="1225514" y="0"/>
                  </a:lnTo>
                  <a:close/>
                </a:path>
                <a:path w="2463800" h="208279" extrusionOk="0">
                  <a:moveTo>
                    <a:pt x="1290624" y="20406"/>
                  </a:moveTo>
                  <a:lnTo>
                    <a:pt x="1224033" y="20406"/>
                  </a:lnTo>
                  <a:lnTo>
                    <a:pt x="1242179" y="21617"/>
                  </a:lnTo>
                  <a:lnTo>
                    <a:pt x="1257667" y="25256"/>
                  </a:lnTo>
                  <a:lnTo>
                    <a:pt x="1288406" y="51021"/>
                  </a:lnTo>
                  <a:lnTo>
                    <a:pt x="1298334" y="101396"/>
                  </a:lnTo>
                  <a:lnTo>
                    <a:pt x="1297233" y="121002"/>
                  </a:lnTo>
                  <a:lnTo>
                    <a:pt x="1280671" y="162879"/>
                  </a:lnTo>
                  <a:lnTo>
                    <a:pt x="1242179" y="181167"/>
                  </a:lnTo>
                  <a:lnTo>
                    <a:pt x="1224033" y="182386"/>
                  </a:lnTo>
                  <a:lnTo>
                    <a:pt x="1290991" y="182386"/>
                  </a:lnTo>
                  <a:lnTo>
                    <a:pt x="1314860" y="145684"/>
                  </a:lnTo>
                  <a:lnTo>
                    <a:pt x="1320863" y="101396"/>
                  </a:lnTo>
                  <a:lnTo>
                    <a:pt x="1319364" y="77686"/>
                  </a:lnTo>
                  <a:lnTo>
                    <a:pt x="1314860" y="57147"/>
                  </a:lnTo>
                  <a:lnTo>
                    <a:pt x="1307377" y="39860"/>
                  </a:lnTo>
                  <a:lnTo>
                    <a:pt x="1296801" y="25586"/>
                  </a:lnTo>
                  <a:lnTo>
                    <a:pt x="1290624" y="20406"/>
                  </a:lnTo>
                  <a:close/>
                </a:path>
                <a:path w="2463800" h="208279" extrusionOk="0">
                  <a:moveTo>
                    <a:pt x="1425677" y="48424"/>
                  </a:moveTo>
                  <a:lnTo>
                    <a:pt x="1386419" y="59531"/>
                  </a:lnTo>
                  <a:lnTo>
                    <a:pt x="1363348" y="92633"/>
                  </a:lnTo>
                  <a:lnTo>
                    <a:pt x="1358938" y="126983"/>
                  </a:lnTo>
                  <a:lnTo>
                    <a:pt x="1359473" y="139829"/>
                  </a:lnTo>
                  <a:lnTo>
                    <a:pt x="1372191" y="180152"/>
                  </a:lnTo>
                  <a:lnTo>
                    <a:pt x="1409131" y="205442"/>
                  </a:lnTo>
                  <a:lnTo>
                    <a:pt x="1429326" y="207656"/>
                  </a:lnTo>
                  <a:lnTo>
                    <a:pt x="1437058" y="207486"/>
                  </a:lnTo>
                  <a:lnTo>
                    <a:pt x="1442633" y="207102"/>
                  </a:lnTo>
                  <a:lnTo>
                    <a:pt x="1443423" y="207102"/>
                  </a:lnTo>
                  <a:lnTo>
                    <a:pt x="1482632" y="196977"/>
                  </a:lnTo>
                  <a:lnTo>
                    <a:pt x="1482632" y="187567"/>
                  </a:lnTo>
                  <a:lnTo>
                    <a:pt x="1430542" y="187567"/>
                  </a:lnTo>
                  <a:lnTo>
                    <a:pt x="1419456" y="186674"/>
                  </a:lnTo>
                  <a:lnTo>
                    <a:pt x="1384388" y="155358"/>
                  </a:lnTo>
                  <a:lnTo>
                    <a:pt x="1381202" y="130895"/>
                  </a:lnTo>
                  <a:lnTo>
                    <a:pt x="1369885" y="130895"/>
                  </a:lnTo>
                  <a:lnTo>
                    <a:pt x="1371419" y="110806"/>
                  </a:lnTo>
                  <a:lnTo>
                    <a:pt x="1382270" y="110806"/>
                  </a:lnTo>
                  <a:lnTo>
                    <a:pt x="1382405" y="109286"/>
                  </a:lnTo>
                  <a:lnTo>
                    <a:pt x="1400663" y="73959"/>
                  </a:lnTo>
                  <a:lnTo>
                    <a:pt x="1425677" y="68513"/>
                  </a:lnTo>
                  <a:lnTo>
                    <a:pt x="1474286" y="68513"/>
                  </a:lnTo>
                  <a:lnTo>
                    <a:pt x="1471574" y="65316"/>
                  </a:lnTo>
                  <a:lnTo>
                    <a:pt x="1464652" y="59368"/>
                  </a:lnTo>
                  <a:lnTo>
                    <a:pt x="1456740" y="54580"/>
                  </a:lnTo>
                  <a:lnTo>
                    <a:pt x="1447604" y="51160"/>
                  </a:lnTo>
                  <a:lnTo>
                    <a:pt x="1437248" y="49108"/>
                  </a:lnTo>
                  <a:lnTo>
                    <a:pt x="1425677" y="48424"/>
                  </a:lnTo>
                  <a:close/>
                </a:path>
                <a:path w="2463800" h="208279" extrusionOk="0">
                  <a:moveTo>
                    <a:pt x="1482632" y="174456"/>
                  </a:moveTo>
                  <a:lnTo>
                    <a:pt x="1444926" y="187038"/>
                  </a:lnTo>
                  <a:lnTo>
                    <a:pt x="1438052" y="187567"/>
                  </a:lnTo>
                  <a:lnTo>
                    <a:pt x="1482632" y="187567"/>
                  </a:lnTo>
                  <a:lnTo>
                    <a:pt x="1482632" y="174456"/>
                  </a:lnTo>
                  <a:close/>
                </a:path>
                <a:path w="2463800" h="208279" extrusionOk="0">
                  <a:moveTo>
                    <a:pt x="1382270" y="110806"/>
                  </a:moveTo>
                  <a:lnTo>
                    <a:pt x="1371419" y="110806"/>
                  </a:lnTo>
                  <a:lnTo>
                    <a:pt x="1369885" y="130895"/>
                  </a:lnTo>
                  <a:lnTo>
                    <a:pt x="1381202" y="130895"/>
                  </a:lnTo>
                  <a:lnTo>
                    <a:pt x="1381499" y="119497"/>
                  </a:lnTo>
                  <a:lnTo>
                    <a:pt x="1382270" y="110806"/>
                  </a:lnTo>
                  <a:close/>
                </a:path>
                <a:path w="2463800" h="208279" extrusionOk="0">
                  <a:moveTo>
                    <a:pt x="1468899" y="110806"/>
                  </a:moveTo>
                  <a:lnTo>
                    <a:pt x="1382270" y="110806"/>
                  </a:lnTo>
                  <a:lnTo>
                    <a:pt x="1381499" y="119497"/>
                  </a:lnTo>
                  <a:lnTo>
                    <a:pt x="1381304" y="126983"/>
                  </a:lnTo>
                  <a:lnTo>
                    <a:pt x="1381202" y="130895"/>
                  </a:lnTo>
                  <a:lnTo>
                    <a:pt x="1492045" y="130895"/>
                  </a:lnTo>
                  <a:lnTo>
                    <a:pt x="1491787" y="119497"/>
                  </a:lnTo>
                  <a:lnTo>
                    <a:pt x="1491216" y="113872"/>
                  </a:lnTo>
                  <a:lnTo>
                    <a:pt x="1469200" y="113872"/>
                  </a:lnTo>
                  <a:lnTo>
                    <a:pt x="1468899" y="110806"/>
                  </a:lnTo>
                  <a:close/>
                </a:path>
                <a:path w="2463800" h="208279" extrusionOk="0">
                  <a:moveTo>
                    <a:pt x="1474286" y="68513"/>
                  </a:moveTo>
                  <a:lnTo>
                    <a:pt x="1425677" y="68513"/>
                  </a:lnTo>
                  <a:lnTo>
                    <a:pt x="1435769" y="69217"/>
                  </a:lnTo>
                  <a:lnTo>
                    <a:pt x="1444464" y="71328"/>
                  </a:lnTo>
                  <a:lnTo>
                    <a:pt x="1468149" y="103177"/>
                  </a:lnTo>
                  <a:lnTo>
                    <a:pt x="1469200" y="113872"/>
                  </a:lnTo>
                  <a:lnTo>
                    <a:pt x="1477767" y="110806"/>
                  </a:lnTo>
                  <a:lnTo>
                    <a:pt x="1490904" y="110806"/>
                  </a:lnTo>
                  <a:lnTo>
                    <a:pt x="1490750" y="109286"/>
                  </a:lnTo>
                  <a:lnTo>
                    <a:pt x="1477430" y="72221"/>
                  </a:lnTo>
                  <a:lnTo>
                    <a:pt x="1474286" y="68513"/>
                  </a:lnTo>
                  <a:close/>
                </a:path>
                <a:path w="2463800" h="208279" extrusionOk="0">
                  <a:moveTo>
                    <a:pt x="1490904" y="110806"/>
                  </a:moveTo>
                  <a:lnTo>
                    <a:pt x="1477767" y="110806"/>
                  </a:lnTo>
                  <a:lnTo>
                    <a:pt x="1469200" y="113872"/>
                  </a:lnTo>
                  <a:lnTo>
                    <a:pt x="1491216" y="113872"/>
                  </a:lnTo>
                  <a:lnTo>
                    <a:pt x="1490904" y="110806"/>
                  </a:lnTo>
                  <a:close/>
                </a:path>
                <a:path w="2463800" h="208279" extrusionOk="0">
                  <a:moveTo>
                    <a:pt x="1567880" y="71262"/>
                  </a:moveTo>
                  <a:lnTo>
                    <a:pt x="1545933" y="71262"/>
                  </a:lnTo>
                  <a:lnTo>
                    <a:pt x="1546044" y="167742"/>
                  </a:lnTo>
                  <a:lnTo>
                    <a:pt x="1546523" y="174139"/>
                  </a:lnTo>
                  <a:lnTo>
                    <a:pt x="1546618" y="175399"/>
                  </a:lnTo>
                  <a:lnTo>
                    <a:pt x="1548498" y="182703"/>
                  </a:lnTo>
                  <a:lnTo>
                    <a:pt x="1548593" y="183073"/>
                  </a:lnTo>
                  <a:lnTo>
                    <a:pt x="1584009" y="205541"/>
                  </a:lnTo>
                  <a:lnTo>
                    <a:pt x="1587870" y="205541"/>
                  </a:lnTo>
                  <a:lnTo>
                    <a:pt x="1591942" y="205118"/>
                  </a:lnTo>
                  <a:lnTo>
                    <a:pt x="1596172" y="204325"/>
                  </a:lnTo>
                  <a:lnTo>
                    <a:pt x="1600667" y="203691"/>
                  </a:lnTo>
                  <a:lnTo>
                    <a:pt x="1604316" y="202898"/>
                  </a:lnTo>
                  <a:lnTo>
                    <a:pt x="1607172" y="201893"/>
                  </a:lnTo>
                  <a:lnTo>
                    <a:pt x="1607172" y="184818"/>
                  </a:lnTo>
                  <a:lnTo>
                    <a:pt x="1579831" y="184818"/>
                  </a:lnTo>
                  <a:lnTo>
                    <a:pt x="1574490" y="182703"/>
                  </a:lnTo>
                  <a:lnTo>
                    <a:pt x="1569202" y="174139"/>
                  </a:lnTo>
                  <a:lnTo>
                    <a:pt x="1567880" y="167742"/>
                  </a:lnTo>
                  <a:lnTo>
                    <a:pt x="1567880" y="71262"/>
                  </a:lnTo>
                  <a:close/>
                </a:path>
                <a:path w="2463800" h="208279" extrusionOk="0">
                  <a:moveTo>
                    <a:pt x="1607172" y="181170"/>
                  </a:moveTo>
                  <a:lnTo>
                    <a:pt x="1591624" y="184818"/>
                  </a:lnTo>
                  <a:lnTo>
                    <a:pt x="1607172" y="184818"/>
                  </a:lnTo>
                  <a:lnTo>
                    <a:pt x="1607172" y="181170"/>
                  </a:lnTo>
                  <a:close/>
                </a:path>
                <a:path w="2463800" h="208279" extrusionOk="0">
                  <a:moveTo>
                    <a:pt x="1607172" y="51121"/>
                  </a:moveTo>
                  <a:lnTo>
                    <a:pt x="1519439" y="51121"/>
                  </a:lnTo>
                  <a:lnTo>
                    <a:pt x="1519439" y="71262"/>
                  </a:lnTo>
                  <a:lnTo>
                    <a:pt x="1607172" y="71262"/>
                  </a:lnTo>
                  <a:lnTo>
                    <a:pt x="1607172" y="51121"/>
                  </a:lnTo>
                  <a:close/>
                </a:path>
                <a:path w="2463800" h="208279" extrusionOk="0">
                  <a:moveTo>
                    <a:pt x="1567880" y="8194"/>
                  </a:moveTo>
                  <a:lnTo>
                    <a:pt x="1545933" y="8194"/>
                  </a:lnTo>
                  <a:lnTo>
                    <a:pt x="1545933" y="51121"/>
                  </a:lnTo>
                  <a:lnTo>
                    <a:pt x="1567880" y="51121"/>
                  </a:lnTo>
                  <a:lnTo>
                    <a:pt x="1567880" y="8194"/>
                  </a:lnTo>
                  <a:close/>
                </a:path>
                <a:path w="2463800" h="208279" extrusionOk="0">
                  <a:moveTo>
                    <a:pt x="1708972" y="48424"/>
                  </a:moveTo>
                  <a:lnTo>
                    <a:pt x="1669766" y="59531"/>
                  </a:lnTo>
                  <a:lnTo>
                    <a:pt x="1646696" y="92633"/>
                  </a:lnTo>
                  <a:lnTo>
                    <a:pt x="1642286" y="126983"/>
                  </a:lnTo>
                  <a:lnTo>
                    <a:pt x="1642821" y="139829"/>
                  </a:lnTo>
                  <a:lnTo>
                    <a:pt x="1655532" y="180152"/>
                  </a:lnTo>
                  <a:lnTo>
                    <a:pt x="1692473" y="205442"/>
                  </a:lnTo>
                  <a:lnTo>
                    <a:pt x="1712621" y="207656"/>
                  </a:lnTo>
                  <a:lnTo>
                    <a:pt x="1720384" y="207486"/>
                  </a:lnTo>
                  <a:lnTo>
                    <a:pt x="1725971" y="207102"/>
                  </a:lnTo>
                  <a:lnTo>
                    <a:pt x="1726764" y="207102"/>
                  </a:lnTo>
                  <a:lnTo>
                    <a:pt x="1765927" y="196977"/>
                  </a:lnTo>
                  <a:lnTo>
                    <a:pt x="1765927" y="187567"/>
                  </a:lnTo>
                  <a:lnTo>
                    <a:pt x="1713837" y="187567"/>
                  </a:lnTo>
                  <a:lnTo>
                    <a:pt x="1702773" y="186674"/>
                  </a:lnTo>
                  <a:lnTo>
                    <a:pt x="1667703" y="155358"/>
                  </a:lnTo>
                  <a:lnTo>
                    <a:pt x="1664497" y="130895"/>
                  </a:lnTo>
                  <a:lnTo>
                    <a:pt x="1653233" y="130895"/>
                  </a:lnTo>
                  <a:lnTo>
                    <a:pt x="1654767" y="110806"/>
                  </a:lnTo>
                  <a:lnTo>
                    <a:pt x="1665588" y="110806"/>
                  </a:lnTo>
                  <a:lnTo>
                    <a:pt x="1665727" y="109286"/>
                  </a:lnTo>
                  <a:lnTo>
                    <a:pt x="1684011" y="73959"/>
                  </a:lnTo>
                  <a:lnTo>
                    <a:pt x="1708972" y="68513"/>
                  </a:lnTo>
                  <a:lnTo>
                    <a:pt x="1757634" y="68513"/>
                  </a:lnTo>
                  <a:lnTo>
                    <a:pt x="1754922" y="65316"/>
                  </a:lnTo>
                  <a:lnTo>
                    <a:pt x="1748000" y="59368"/>
                  </a:lnTo>
                  <a:lnTo>
                    <a:pt x="1740065" y="54580"/>
                  </a:lnTo>
                  <a:lnTo>
                    <a:pt x="1730925" y="51160"/>
                  </a:lnTo>
                  <a:lnTo>
                    <a:pt x="1720566" y="49108"/>
                  </a:lnTo>
                  <a:lnTo>
                    <a:pt x="1708972" y="48424"/>
                  </a:lnTo>
                  <a:close/>
                </a:path>
                <a:path w="2463800" h="208279" extrusionOk="0">
                  <a:moveTo>
                    <a:pt x="1765927" y="174456"/>
                  </a:moveTo>
                  <a:lnTo>
                    <a:pt x="1728275" y="187038"/>
                  </a:lnTo>
                  <a:lnTo>
                    <a:pt x="1721400" y="187567"/>
                  </a:lnTo>
                  <a:lnTo>
                    <a:pt x="1765927" y="187567"/>
                  </a:lnTo>
                  <a:lnTo>
                    <a:pt x="1765927" y="174456"/>
                  </a:lnTo>
                  <a:close/>
                </a:path>
                <a:path w="2463800" h="208279" extrusionOk="0">
                  <a:moveTo>
                    <a:pt x="1665588" y="110806"/>
                  </a:moveTo>
                  <a:lnTo>
                    <a:pt x="1654767" y="110806"/>
                  </a:lnTo>
                  <a:lnTo>
                    <a:pt x="1653233" y="130895"/>
                  </a:lnTo>
                  <a:lnTo>
                    <a:pt x="1664497" y="130895"/>
                  </a:lnTo>
                  <a:lnTo>
                    <a:pt x="1664802" y="119497"/>
                  </a:lnTo>
                  <a:lnTo>
                    <a:pt x="1665588" y="110806"/>
                  </a:lnTo>
                  <a:close/>
                </a:path>
                <a:path w="2463800" h="208279" extrusionOk="0">
                  <a:moveTo>
                    <a:pt x="1752240" y="110806"/>
                  </a:moveTo>
                  <a:lnTo>
                    <a:pt x="1665588" y="110806"/>
                  </a:lnTo>
                  <a:lnTo>
                    <a:pt x="1664802" y="119497"/>
                  </a:lnTo>
                  <a:lnTo>
                    <a:pt x="1664602" y="126983"/>
                  </a:lnTo>
                  <a:lnTo>
                    <a:pt x="1664497" y="130895"/>
                  </a:lnTo>
                  <a:lnTo>
                    <a:pt x="1775393" y="130895"/>
                  </a:lnTo>
                  <a:lnTo>
                    <a:pt x="1775127" y="119497"/>
                  </a:lnTo>
                  <a:lnTo>
                    <a:pt x="1774550" y="113872"/>
                  </a:lnTo>
                  <a:lnTo>
                    <a:pt x="1752548" y="113872"/>
                  </a:lnTo>
                  <a:lnTo>
                    <a:pt x="1752240" y="110806"/>
                  </a:lnTo>
                  <a:close/>
                </a:path>
                <a:path w="2463800" h="208279" extrusionOk="0">
                  <a:moveTo>
                    <a:pt x="1757634" y="68513"/>
                  </a:moveTo>
                  <a:lnTo>
                    <a:pt x="1708972" y="68513"/>
                  </a:lnTo>
                  <a:lnTo>
                    <a:pt x="1719095" y="69217"/>
                  </a:lnTo>
                  <a:lnTo>
                    <a:pt x="1727805" y="71328"/>
                  </a:lnTo>
                  <a:lnTo>
                    <a:pt x="1751475" y="103177"/>
                  </a:lnTo>
                  <a:lnTo>
                    <a:pt x="1752548" y="113872"/>
                  </a:lnTo>
                  <a:lnTo>
                    <a:pt x="1761062" y="110806"/>
                  </a:lnTo>
                  <a:lnTo>
                    <a:pt x="1774235" y="110806"/>
                  </a:lnTo>
                  <a:lnTo>
                    <a:pt x="1774079" y="109286"/>
                  </a:lnTo>
                  <a:lnTo>
                    <a:pt x="1760778" y="72221"/>
                  </a:lnTo>
                  <a:lnTo>
                    <a:pt x="1757634" y="68513"/>
                  </a:lnTo>
                  <a:close/>
                </a:path>
                <a:path w="2463800" h="208279" extrusionOk="0">
                  <a:moveTo>
                    <a:pt x="1774235" y="110806"/>
                  </a:moveTo>
                  <a:lnTo>
                    <a:pt x="1761062" y="110806"/>
                  </a:lnTo>
                  <a:lnTo>
                    <a:pt x="1752548" y="113872"/>
                  </a:lnTo>
                  <a:lnTo>
                    <a:pt x="1774550" y="113872"/>
                  </a:lnTo>
                  <a:lnTo>
                    <a:pt x="1774235" y="110806"/>
                  </a:lnTo>
                  <a:close/>
                </a:path>
                <a:path w="2463800" h="208279" extrusionOk="0">
                  <a:moveTo>
                    <a:pt x="1890890" y="48424"/>
                  </a:moveTo>
                  <a:lnTo>
                    <a:pt x="1875078" y="48424"/>
                  </a:lnTo>
                  <a:lnTo>
                    <a:pt x="1866723" y="49535"/>
                  </a:lnTo>
                  <a:lnTo>
                    <a:pt x="1830128" y="68020"/>
                  </a:lnTo>
                  <a:lnTo>
                    <a:pt x="1813496" y="104885"/>
                  </a:lnTo>
                  <a:lnTo>
                    <a:pt x="1811883" y="126983"/>
                  </a:lnTo>
                  <a:lnTo>
                    <a:pt x="1812288" y="138601"/>
                  </a:lnTo>
                  <a:lnTo>
                    <a:pt x="1825692" y="180635"/>
                  </a:lnTo>
                  <a:lnTo>
                    <a:pt x="1858208" y="202475"/>
                  </a:lnTo>
                  <a:lnTo>
                    <a:pt x="1875078" y="205541"/>
                  </a:lnTo>
                  <a:lnTo>
                    <a:pt x="1890890" y="205541"/>
                  </a:lnTo>
                  <a:lnTo>
                    <a:pt x="1898505" y="204801"/>
                  </a:lnTo>
                  <a:lnTo>
                    <a:pt x="1913736" y="201946"/>
                  </a:lnTo>
                  <a:lnTo>
                    <a:pt x="1921139" y="199937"/>
                  </a:lnTo>
                  <a:lnTo>
                    <a:pt x="1928279" y="197294"/>
                  </a:lnTo>
                  <a:lnTo>
                    <a:pt x="1928279" y="184501"/>
                  </a:lnTo>
                  <a:lnTo>
                    <a:pt x="1885602" y="184501"/>
                  </a:lnTo>
                  <a:lnTo>
                    <a:pt x="1872981" y="183667"/>
                  </a:lnTo>
                  <a:lnTo>
                    <a:pt x="1840701" y="163225"/>
                  </a:lnTo>
                  <a:lnTo>
                    <a:pt x="1833829" y="126983"/>
                  </a:lnTo>
                  <a:lnTo>
                    <a:pt x="1834593" y="112916"/>
                  </a:lnTo>
                  <a:lnTo>
                    <a:pt x="1853193" y="77107"/>
                  </a:lnTo>
                  <a:lnTo>
                    <a:pt x="1861911" y="72954"/>
                  </a:lnTo>
                  <a:lnTo>
                    <a:pt x="1861645" y="72954"/>
                  </a:lnTo>
                  <a:lnTo>
                    <a:pt x="1872981" y="70265"/>
                  </a:lnTo>
                  <a:lnTo>
                    <a:pt x="1885602" y="69412"/>
                  </a:lnTo>
                  <a:lnTo>
                    <a:pt x="1928279" y="69412"/>
                  </a:lnTo>
                  <a:lnTo>
                    <a:pt x="1928279" y="56936"/>
                  </a:lnTo>
                  <a:lnTo>
                    <a:pt x="1921139" y="54081"/>
                  </a:lnTo>
                  <a:lnTo>
                    <a:pt x="1913736" y="51966"/>
                  </a:lnTo>
                  <a:lnTo>
                    <a:pt x="1898505" y="49112"/>
                  </a:lnTo>
                  <a:lnTo>
                    <a:pt x="1890890" y="48424"/>
                  </a:lnTo>
                  <a:close/>
                </a:path>
                <a:path w="2463800" h="208279" extrusionOk="0">
                  <a:moveTo>
                    <a:pt x="1928279" y="175989"/>
                  </a:moveTo>
                  <a:lnTo>
                    <a:pt x="1921563" y="178844"/>
                  </a:lnTo>
                  <a:lnTo>
                    <a:pt x="1914688" y="180959"/>
                  </a:lnTo>
                  <a:lnTo>
                    <a:pt x="1900462" y="183813"/>
                  </a:lnTo>
                  <a:lnTo>
                    <a:pt x="1893111" y="184501"/>
                  </a:lnTo>
                  <a:lnTo>
                    <a:pt x="1928279" y="184501"/>
                  </a:lnTo>
                  <a:lnTo>
                    <a:pt x="1928279" y="175989"/>
                  </a:lnTo>
                  <a:close/>
                </a:path>
                <a:path w="2463800" h="208279" extrusionOk="0">
                  <a:moveTo>
                    <a:pt x="1928279" y="69412"/>
                  </a:moveTo>
                  <a:lnTo>
                    <a:pt x="1893111" y="69412"/>
                  </a:lnTo>
                  <a:lnTo>
                    <a:pt x="1900462" y="70099"/>
                  </a:lnTo>
                  <a:lnTo>
                    <a:pt x="1914688" y="72954"/>
                  </a:lnTo>
                  <a:lnTo>
                    <a:pt x="1921563" y="75069"/>
                  </a:lnTo>
                  <a:lnTo>
                    <a:pt x="1928279" y="77923"/>
                  </a:lnTo>
                  <a:lnTo>
                    <a:pt x="1928279" y="69412"/>
                  </a:lnTo>
                  <a:close/>
                </a:path>
                <a:path w="2463800" h="208279" extrusionOk="0">
                  <a:moveTo>
                    <a:pt x="2004166" y="71262"/>
                  </a:moveTo>
                  <a:lnTo>
                    <a:pt x="1982220" y="71262"/>
                  </a:lnTo>
                  <a:lnTo>
                    <a:pt x="1982332" y="167742"/>
                  </a:lnTo>
                  <a:lnTo>
                    <a:pt x="1982817" y="174139"/>
                  </a:lnTo>
                  <a:lnTo>
                    <a:pt x="1982912" y="175399"/>
                  </a:lnTo>
                  <a:lnTo>
                    <a:pt x="1984809" y="182703"/>
                  </a:lnTo>
                  <a:lnTo>
                    <a:pt x="1984905" y="183073"/>
                  </a:lnTo>
                  <a:lnTo>
                    <a:pt x="1984983" y="183371"/>
                  </a:lnTo>
                  <a:lnTo>
                    <a:pt x="2020295" y="205541"/>
                  </a:lnTo>
                  <a:lnTo>
                    <a:pt x="2024156" y="205541"/>
                  </a:lnTo>
                  <a:lnTo>
                    <a:pt x="2028228" y="205118"/>
                  </a:lnTo>
                  <a:lnTo>
                    <a:pt x="2032511" y="204325"/>
                  </a:lnTo>
                  <a:lnTo>
                    <a:pt x="2036954" y="203691"/>
                  </a:lnTo>
                  <a:lnTo>
                    <a:pt x="2040603" y="202898"/>
                  </a:lnTo>
                  <a:lnTo>
                    <a:pt x="2043458" y="201893"/>
                  </a:lnTo>
                  <a:lnTo>
                    <a:pt x="2043458" y="184818"/>
                  </a:lnTo>
                  <a:lnTo>
                    <a:pt x="2016171" y="184818"/>
                  </a:lnTo>
                  <a:lnTo>
                    <a:pt x="2010776" y="182703"/>
                  </a:lnTo>
                  <a:lnTo>
                    <a:pt x="2005488" y="174139"/>
                  </a:lnTo>
                  <a:lnTo>
                    <a:pt x="2004166" y="167742"/>
                  </a:lnTo>
                  <a:lnTo>
                    <a:pt x="2004166" y="71262"/>
                  </a:lnTo>
                  <a:close/>
                </a:path>
                <a:path w="2463800" h="208279" extrusionOk="0">
                  <a:moveTo>
                    <a:pt x="2043458" y="181170"/>
                  </a:moveTo>
                  <a:lnTo>
                    <a:pt x="2027911" y="184818"/>
                  </a:lnTo>
                  <a:lnTo>
                    <a:pt x="2043458" y="184818"/>
                  </a:lnTo>
                  <a:lnTo>
                    <a:pt x="2043458" y="181170"/>
                  </a:lnTo>
                  <a:close/>
                </a:path>
                <a:path w="2463800" h="208279" extrusionOk="0">
                  <a:moveTo>
                    <a:pt x="2043458" y="51121"/>
                  </a:moveTo>
                  <a:lnTo>
                    <a:pt x="1955725" y="51121"/>
                  </a:lnTo>
                  <a:lnTo>
                    <a:pt x="1955725" y="71262"/>
                  </a:lnTo>
                  <a:lnTo>
                    <a:pt x="2043458" y="71262"/>
                  </a:lnTo>
                  <a:lnTo>
                    <a:pt x="2043458" y="51121"/>
                  </a:lnTo>
                  <a:close/>
                </a:path>
                <a:path w="2463800" h="208279" extrusionOk="0">
                  <a:moveTo>
                    <a:pt x="2004166" y="8194"/>
                  </a:moveTo>
                  <a:lnTo>
                    <a:pt x="1982220" y="8194"/>
                  </a:lnTo>
                  <a:lnTo>
                    <a:pt x="1982220" y="51121"/>
                  </a:lnTo>
                  <a:lnTo>
                    <a:pt x="2004166" y="51121"/>
                  </a:lnTo>
                  <a:lnTo>
                    <a:pt x="2004166" y="8194"/>
                  </a:lnTo>
                  <a:close/>
                </a:path>
                <a:path w="2463800" h="208279" extrusionOk="0">
                  <a:moveTo>
                    <a:pt x="2109351" y="51121"/>
                  </a:moveTo>
                  <a:lnTo>
                    <a:pt x="2087404" y="51121"/>
                  </a:lnTo>
                  <a:lnTo>
                    <a:pt x="2087404" y="203109"/>
                  </a:lnTo>
                  <a:lnTo>
                    <a:pt x="2109351" y="203109"/>
                  </a:lnTo>
                  <a:lnTo>
                    <a:pt x="2109351" y="51121"/>
                  </a:lnTo>
                  <a:close/>
                </a:path>
                <a:path w="2463800" h="208279" extrusionOk="0">
                  <a:moveTo>
                    <a:pt x="2110567" y="0"/>
                  </a:moveTo>
                  <a:lnTo>
                    <a:pt x="2086188" y="0"/>
                  </a:lnTo>
                  <a:lnTo>
                    <a:pt x="2086188" y="24053"/>
                  </a:lnTo>
                  <a:lnTo>
                    <a:pt x="2110567" y="24053"/>
                  </a:lnTo>
                  <a:lnTo>
                    <a:pt x="2110567" y="0"/>
                  </a:lnTo>
                  <a:close/>
                </a:path>
                <a:path w="2463800" h="208279" extrusionOk="0">
                  <a:moveTo>
                    <a:pt x="2224266" y="48424"/>
                  </a:moveTo>
                  <a:lnTo>
                    <a:pt x="2182843" y="59531"/>
                  </a:lnTo>
                  <a:lnTo>
                    <a:pt x="2159286" y="92944"/>
                  </a:lnTo>
                  <a:lnTo>
                    <a:pt x="2154777" y="127564"/>
                  </a:lnTo>
                  <a:lnTo>
                    <a:pt x="2155735" y="143543"/>
                  </a:lnTo>
                  <a:lnTo>
                    <a:pt x="2155847" y="145416"/>
                  </a:lnTo>
                  <a:lnTo>
                    <a:pt x="2159006" y="160982"/>
                  </a:lnTo>
                  <a:lnTo>
                    <a:pt x="2159054" y="161220"/>
                  </a:lnTo>
                  <a:lnTo>
                    <a:pt x="2164278" y="174675"/>
                  </a:lnTo>
                  <a:lnTo>
                    <a:pt x="2164393" y="174972"/>
                  </a:lnTo>
                  <a:lnTo>
                    <a:pt x="2171656" y="186351"/>
                  </a:lnTo>
                  <a:lnTo>
                    <a:pt x="2171775" y="186537"/>
                  </a:lnTo>
                  <a:lnTo>
                    <a:pt x="2171859" y="186668"/>
                  </a:lnTo>
                  <a:lnTo>
                    <a:pt x="2181685" y="195858"/>
                  </a:lnTo>
                  <a:lnTo>
                    <a:pt x="2193792" y="202415"/>
                  </a:lnTo>
                  <a:lnTo>
                    <a:pt x="2208179" y="206347"/>
                  </a:lnTo>
                  <a:lnTo>
                    <a:pt x="2224848" y="207656"/>
                  </a:lnTo>
                  <a:lnTo>
                    <a:pt x="2240409" y="206347"/>
                  </a:lnTo>
                  <a:lnTo>
                    <a:pt x="2240576" y="206347"/>
                  </a:lnTo>
                  <a:lnTo>
                    <a:pt x="2254213" y="202415"/>
                  </a:lnTo>
                  <a:lnTo>
                    <a:pt x="2254347" y="202415"/>
                  </a:lnTo>
                  <a:lnTo>
                    <a:pt x="2266389" y="195679"/>
                  </a:lnTo>
                  <a:lnTo>
                    <a:pt x="2275057" y="187567"/>
                  </a:lnTo>
                  <a:lnTo>
                    <a:pt x="2224530" y="187567"/>
                  </a:lnTo>
                  <a:lnTo>
                    <a:pt x="2212275" y="186537"/>
                  </a:lnTo>
                  <a:lnTo>
                    <a:pt x="2182725" y="162126"/>
                  </a:lnTo>
                  <a:lnTo>
                    <a:pt x="2176724" y="127564"/>
                  </a:lnTo>
                  <a:lnTo>
                    <a:pt x="2176992" y="119426"/>
                  </a:lnTo>
                  <a:lnTo>
                    <a:pt x="2191092" y="80701"/>
                  </a:lnTo>
                  <a:lnTo>
                    <a:pt x="2224530" y="68513"/>
                  </a:lnTo>
                  <a:lnTo>
                    <a:pt x="2276266" y="68513"/>
                  </a:lnTo>
                  <a:lnTo>
                    <a:pt x="2271715" y="63831"/>
                  </a:lnTo>
                  <a:lnTo>
                    <a:pt x="2264457" y="58469"/>
                  </a:lnTo>
                  <a:lnTo>
                    <a:pt x="2256117" y="54067"/>
                  </a:lnTo>
                  <a:lnTo>
                    <a:pt x="2246642" y="50929"/>
                  </a:lnTo>
                  <a:lnTo>
                    <a:pt x="2236027" y="49050"/>
                  </a:lnTo>
                  <a:lnTo>
                    <a:pt x="2224266" y="48424"/>
                  </a:lnTo>
                  <a:close/>
                </a:path>
                <a:path w="2463800" h="208279" extrusionOk="0">
                  <a:moveTo>
                    <a:pt x="2276266" y="68513"/>
                  </a:moveTo>
                  <a:lnTo>
                    <a:pt x="2224530" y="68513"/>
                  </a:lnTo>
                  <a:lnTo>
                    <a:pt x="2233783" y="69008"/>
                  </a:lnTo>
                  <a:lnTo>
                    <a:pt x="2233272" y="69008"/>
                  </a:lnTo>
                  <a:lnTo>
                    <a:pt x="2265459" y="90209"/>
                  </a:lnTo>
                  <a:lnTo>
                    <a:pt x="2272707" y="127564"/>
                  </a:lnTo>
                  <a:lnTo>
                    <a:pt x="2272419" y="135742"/>
                  </a:lnTo>
                  <a:lnTo>
                    <a:pt x="2258290" y="175195"/>
                  </a:lnTo>
                  <a:lnTo>
                    <a:pt x="2224530" y="187567"/>
                  </a:lnTo>
                  <a:lnTo>
                    <a:pt x="2275057" y="187567"/>
                  </a:lnTo>
                  <a:lnTo>
                    <a:pt x="2293430" y="145416"/>
                  </a:lnTo>
                  <a:lnTo>
                    <a:pt x="2294600" y="127564"/>
                  </a:lnTo>
                  <a:lnTo>
                    <a:pt x="2294277" y="119426"/>
                  </a:lnTo>
                  <a:lnTo>
                    <a:pt x="2294256" y="118902"/>
                  </a:lnTo>
                  <a:lnTo>
                    <a:pt x="2283138" y="77686"/>
                  </a:lnTo>
                  <a:lnTo>
                    <a:pt x="2278011" y="70337"/>
                  </a:lnTo>
                  <a:lnTo>
                    <a:pt x="2276266" y="68513"/>
                  </a:lnTo>
                  <a:close/>
                </a:path>
                <a:path w="2463800" h="208279" extrusionOk="0">
                  <a:moveTo>
                    <a:pt x="2403170" y="48424"/>
                  </a:moveTo>
                  <a:lnTo>
                    <a:pt x="2397458" y="48424"/>
                  </a:lnTo>
                  <a:lnTo>
                    <a:pt x="2391800" y="48689"/>
                  </a:lnTo>
                  <a:lnTo>
                    <a:pt x="2353830" y="56936"/>
                  </a:lnTo>
                  <a:lnTo>
                    <a:pt x="2348753" y="58733"/>
                  </a:lnTo>
                  <a:lnTo>
                    <a:pt x="2343782" y="60901"/>
                  </a:lnTo>
                  <a:lnTo>
                    <a:pt x="2338917" y="63333"/>
                  </a:lnTo>
                  <a:lnTo>
                    <a:pt x="2338917" y="203109"/>
                  </a:lnTo>
                  <a:lnTo>
                    <a:pt x="2360810" y="203109"/>
                  </a:lnTo>
                  <a:lnTo>
                    <a:pt x="2360810" y="74276"/>
                  </a:lnTo>
                  <a:lnTo>
                    <a:pt x="2367738" y="72267"/>
                  </a:lnTo>
                  <a:lnTo>
                    <a:pt x="2374507" y="70734"/>
                  </a:lnTo>
                  <a:lnTo>
                    <a:pt x="2387939" y="68725"/>
                  </a:lnTo>
                  <a:lnTo>
                    <a:pt x="2394444" y="68196"/>
                  </a:lnTo>
                  <a:lnTo>
                    <a:pt x="2454095" y="68196"/>
                  </a:lnTo>
                  <a:lnTo>
                    <a:pt x="2449760" y="63015"/>
                  </a:lnTo>
                  <a:lnTo>
                    <a:pt x="2413709" y="48841"/>
                  </a:lnTo>
                  <a:lnTo>
                    <a:pt x="2403170" y="48424"/>
                  </a:lnTo>
                  <a:close/>
                </a:path>
                <a:path w="2463800" h="208279" extrusionOk="0">
                  <a:moveTo>
                    <a:pt x="2454073" y="68196"/>
                  </a:moveTo>
                  <a:lnTo>
                    <a:pt x="2409886" y="68196"/>
                  </a:lnTo>
                  <a:lnTo>
                    <a:pt x="2417184" y="69412"/>
                  </a:lnTo>
                  <a:lnTo>
                    <a:pt x="2422684" y="71844"/>
                  </a:lnTo>
                  <a:lnTo>
                    <a:pt x="2428130" y="74064"/>
                  </a:lnTo>
                  <a:lnTo>
                    <a:pt x="2432202" y="77130"/>
                  </a:lnTo>
                  <a:lnTo>
                    <a:pt x="2434847" y="80990"/>
                  </a:lnTo>
                  <a:lnTo>
                    <a:pt x="2437491" y="84637"/>
                  </a:lnTo>
                  <a:lnTo>
                    <a:pt x="2439183" y="88497"/>
                  </a:lnTo>
                  <a:lnTo>
                    <a:pt x="2440029" y="92567"/>
                  </a:lnTo>
                  <a:lnTo>
                    <a:pt x="2441034" y="96638"/>
                  </a:lnTo>
                  <a:lnTo>
                    <a:pt x="2441563" y="100444"/>
                  </a:lnTo>
                  <a:lnTo>
                    <a:pt x="2441563" y="203109"/>
                  </a:lnTo>
                  <a:lnTo>
                    <a:pt x="2463456" y="203109"/>
                  </a:lnTo>
                  <a:lnTo>
                    <a:pt x="2463456" y="104145"/>
                  </a:lnTo>
                  <a:lnTo>
                    <a:pt x="2463124" y="96638"/>
                  </a:lnTo>
                  <a:lnTo>
                    <a:pt x="2463079" y="95629"/>
                  </a:lnTo>
                  <a:lnTo>
                    <a:pt x="2462049" y="88497"/>
                  </a:lnTo>
                  <a:lnTo>
                    <a:pt x="2461943" y="87763"/>
                  </a:lnTo>
                  <a:lnTo>
                    <a:pt x="2460161" y="80990"/>
                  </a:lnTo>
                  <a:lnTo>
                    <a:pt x="2460043" y="80541"/>
                  </a:lnTo>
                  <a:lnTo>
                    <a:pt x="2457503" y="74276"/>
                  </a:lnTo>
                  <a:lnTo>
                    <a:pt x="2457418" y="74064"/>
                  </a:lnTo>
                  <a:lnTo>
                    <a:pt x="2454073" y="681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" name="Google Shape;142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8349" y="3867439"/>
            <a:ext cx="2451769" cy="488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1"/>
          <p:cNvGrpSpPr/>
          <p:nvPr/>
        </p:nvGrpSpPr>
        <p:grpSpPr>
          <a:xfrm>
            <a:off x="2143090" y="5117976"/>
            <a:ext cx="365760" cy="650875"/>
            <a:chOff x="2143090" y="5117976"/>
            <a:chExt cx="365760" cy="650875"/>
          </a:xfrm>
        </p:grpSpPr>
        <p:sp>
          <p:nvSpPr>
            <p:cNvPr id="144" name="Google Shape;144;p11"/>
            <p:cNvSpPr/>
            <p:nvPr/>
          </p:nvSpPr>
          <p:spPr>
            <a:xfrm>
              <a:off x="2143090" y="5122206"/>
              <a:ext cx="363220" cy="0"/>
            </a:xfrm>
            <a:custGeom>
              <a:avLst/>
              <a:gdLst/>
              <a:ahLst/>
              <a:cxnLst/>
              <a:rect l="l" t="t" r="r" b="b"/>
              <a:pathLst>
                <a:path w="363219" h="120000" extrusionOk="0">
                  <a:moveTo>
                    <a:pt x="0" y="0"/>
                  </a:moveTo>
                  <a:lnTo>
                    <a:pt x="363095" y="0"/>
                  </a:lnTo>
                </a:path>
              </a:pathLst>
            </a:custGeom>
            <a:noFill/>
            <a:ln w="12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2143090" y="5117976"/>
              <a:ext cx="365760" cy="650875"/>
            </a:xfrm>
            <a:custGeom>
              <a:avLst/>
              <a:gdLst/>
              <a:ahLst/>
              <a:cxnLst/>
              <a:rect l="l" t="t" r="r" b="b"/>
              <a:pathLst>
                <a:path w="365760" h="650875" extrusionOk="0">
                  <a:moveTo>
                    <a:pt x="6345" y="0"/>
                  </a:moveTo>
                  <a:lnTo>
                    <a:pt x="6345" y="644273"/>
                  </a:lnTo>
                </a:path>
                <a:path w="365760" h="650875" extrusionOk="0">
                  <a:moveTo>
                    <a:pt x="365264" y="650617"/>
                  </a:moveTo>
                  <a:lnTo>
                    <a:pt x="0" y="650617"/>
                  </a:lnTo>
                </a:path>
              </a:pathLst>
            </a:custGeom>
            <a:noFill/>
            <a:ln w="12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" name="Google Shape;14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3982" y="2686632"/>
            <a:ext cx="590176" cy="5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1"/>
          <p:cNvSpPr/>
          <p:nvPr/>
        </p:nvSpPr>
        <p:spPr>
          <a:xfrm>
            <a:off x="2506186" y="4829964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 extrusionOk="0">
                <a:moveTo>
                  <a:pt x="590176" y="0"/>
                </a:moveTo>
                <a:lnTo>
                  <a:pt x="0" y="0"/>
                </a:lnTo>
                <a:lnTo>
                  <a:pt x="0" y="589980"/>
                </a:lnTo>
                <a:lnTo>
                  <a:pt x="590176" y="589980"/>
                </a:lnTo>
                <a:lnTo>
                  <a:pt x="590176" y="0"/>
                </a:lnTo>
                <a:close/>
              </a:path>
            </a:pathLst>
          </a:custGeom>
          <a:solidFill>
            <a:srgbClr val="5157C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2514436" y="5614120"/>
            <a:ext cx="3711575" cy="220979"/>
          </a:xfrm>
          <a:custGeom>
            <a:avLst/>
            <a:gdLst/>
            <a:ahLst/>
            <a:cxnLst/>
            <a:rect l="l" t="t" r="r" b="b"/>
            <a:pathLst>
              <a:path w="3711575" h="220979" extrusionOk="0">
                <a:moveTo>
                  <a:pt x="93814" y="33463"/>
                </a:moveTo>
                <a:lnTo>
                  <a:pt x="71921" y="33463"/>
                </a:lnTo>
                <a:lnTo>
                  <a:pt x="71921" y="215903"/>
                </a:lnTo>
                <a:lnTo>
                  <a:pt x="93814" y="215903"/>
                </a:lnTo>
                <a:lnTo>
                  <a:pt x="93814" y="33463"/>
                </a:lnTo>
                <a:close/>
              </a:path>
              <a:path w="3711575" h="220979" extrusionOk="0">
                <a:moveTo>
                  <a:pt x="165418" y="12793"/>
                </a:moveTo>
                <a:lnTo>
                  <a:pt x="0" y="12793"/>
                </a:lnTo>
                <a:lnTo>
                  <a:pt x="0" y="33463"/>
                </a:lnTo>
                <a:lnTo>
                  <a:pt x="165418" y="33463"/>
                </a:lnTo>
                <a:lnTo>
                  <a:pt x="165418" y="12793"/>
                </a:lnTo>
                <a:close/>
              </a:path>
              <a:path w="3711575" h="220979" extrusionOk="0">
                <a:moveTo>
                  <a:pt x="249185" y="61218"/>
                </a:moveTo>
                <a:lnTo>
                  <a:pt x="247546" y="61218"/>
                </a:lnTo>
                <a:lnTo>
                  <a:pt x="239703" y="61406"/>
                </a:lnTo>
                <a:lnTo>
                  <a:pt x="231965" y="61971"/>
                </a:lnTo>
                <a:lnTo>
                  <a:pt x="223506" y="63015"/>
                </a:lnTo>
                <a:lnTo>
                  <a:pt x="223752" y="63015"/>
                </a:lnTo>
                <a:lnTo>
                  <a:pt x="216821" y="64231"/>
                </a:lnTo>
                <a:lnTo>
                  <a:pt x="179961" y="75122"/>
                </a:lnTo>
                <a:lnTo>
                  <a:pt x="177528" y="76126"/>
                </a:lnTo>
                <a:lnTo>
                  <a:pt x="177528" y="215903"/>
                </a:lnTo>
                <a:lnTo>
                  <a:pt x="199422" y="215903"/>
                </a:lnTo>
                <a:lnTo>
                  <a:pt x="199422" y="86752"/>
                </a:lnTo>
                <a:lnTo>
                  <a:pt x="208782" y="85166"/>
                </a:lnTo>
                <a:lnTo>
                  <a:pt x="213436" y="84320"/>
                </a:lnTo>
                <a:lnTo>
                  <a:pt x="218143" y="83527"/>
                </a:lnTo>
                <a:lnTo>
                  <a:pt x="222796" y="82893"/>
                </a:lnTo>
                <a:lnTo>
                  <a:pt x="227450" y="82523"/>
                </a:lnTo>
                <a:lnTo>
                  <a:pt x="232157" y="81888"/>
                </a:lnTo>
                <a:lnTo>
                  <a:pt x="236916" y="81571"/>
                </a:lnTo>
                <a:lnTo>
                  <a:pt x="257329" y="81571"/>
                </a:lnTo>
                <a:lnTo>
                  <a:pt x="257329" y="63015"/>
                </a:lnTo>
                <a:lnTo>
                  <a:pt x="255690" y="62592"/>
                </a:lnTo>
                <a:lnTo>
                  <a:pt x="254050" y="62222"/>
                </a:lnTo>
                <a:lnTo>
                  <a:pt x="250938" y="61406"/>
                </a:lnTo>
                <a:lnTo>
                  <a:pt x="251132" y="61406"/>
                </a:lnTo>
                <a:lnTo>
                  <a:pt x="249185" y="61218"/>
                </a:lnTo>
                <a:close/>
              </a:path>
              <a:path w="3711575" h="220979" extrusionOk="0">
                <a:moveTo>
                  <a:pt x="257329" y="81571"/>
                </a:moveTo>
                <a:lnTo>
                  <a:pt x="246858" y="81571"/>
                </a:lnTo>
                <a:lnTo>
                  <a:pt x="252041" y="81888"/>
                </a:lnTo>
                <a:lnTo>
                  <a:pt x="257329" y="82523"/>
                </a:lnTo>
                <a:lnTo>
                  <a:pt x="257329" y="81571"/>
                </a:lnTo>
                <a:close/>
              </a:path>
              <a:path w="3711575" h="220979" extrusionOk="0">
                <a:moveTo>
                  <a:pt x="353682" y="122383"/>
                </a:moveTo>
                <a:lnTo>
                  <a:pt x="345327" y="122383"/>
                </a:lnTo>
                <a:lnTo>
                  <a:pt x="337336" y="122710"/>
                </a:lnTo>
                <a:lnTo>
                  <a:pt x="300279" y="138641"/>
                </a:lnTo>
                <a:lnTo>
                  <a:pt x="289270" y="174192"/>
                </a:lnTo>
                <a:lnTo>
                  <a:pt x="289343" y="183602"/>
                </a:lnTo>
                <a:lnTo>
                  <a:pt x="314390" y="214475"/>
                </a:lnTo>
                <a:lnTo>
                  <a:pt x="334691" y="219848"/>
                </a:lnTo>
                <a:lnTo>
                  <a:pt x="335120" y="219848"/>
                </a:lnTo>
                <a:lnTo>
                  <a:pt x="341043" y="220449"/>
                </a:lnTo>
                <a:lnTo>
                  <a:pt x="347759" y="220449"/>
                </a:lnTo>
                <a:lnTo>
                  <a:pt x="356446" y="220300"/>
                </a:lnTo>
                <a:lnTo>
                  <a:pt x="394686" y="214205"/>
                </a:lnTo>
                <a:lnTo>
                  <a:pt x="411150" y="200942"/>
                </a:lnTo>
                <a:lnTo>
                  <a:pt x="346226" y="200942"/>
                </a:lnTo>
                <a:lnTo>
                  <a:pt x="339668" y="200043"/>
                </a:lnTo>
                <a:lnTo>
                  <a:pt x="311217" y="178315"/>
                </a:lnTo>
                <a:lnTo>
                  <a:pt x="311217" y="161504"/>
                </a:lnTo>
                <a:lnTo>
                  <a:pt x="351144" y="142208"/>
                </a:lnTo>
                <a:lnTo>
                  <a:pt x="393133" y="142208"/>
                </a:lnTo>
                <a:lnTo>
                  <a:pt x="393133" y="132928"/>
                </a:lnTo>
                <a:lnTo>
                  <a:pt x="392340" y="132428"/>
                </a:lnTo>
                <a:lnTo>
                  <a:pt x="388244" y="130431"/>
                </a:lnTo>
                <a:lnTo>
                  <a:pt x="383085" y="128516"/>
                </a:lnTo>
                <a:lnTo>
                  <a:pt x="378431" y="126454"/>
                </a:lnTo>
                <a:lnTo>
                  <a:pt x="373037" y="124921"/>
                </a:lnTo>
                <a:lnTo>
                  <a:pt x="360874" y="122912"/>
                </a:lnTo>
                <a:lnTo>
                  <a:pt x="353682" y="122383"/>
                </a:lnTo>
                <a:close/>
              </a:path>
              <a:path w="3711575" h="220979" extrusionOk="0">
                <a:moveTo>
                  <a:pt x="393133" y="150377"/>
                </a:moveTo>
                <a:lnTo>
                  <a:pt x="393133" y="191743"/>
                </a:lnTo>
                <a:lnTo>
                  <a:pt x="389696" y="196184"/>
                </a:lnTo>
                <a:lnTo>
                  <a:pt x="352942" y="200942"/>
                </a:lnTo>
                <a:lnTo>
                  <a:pt x="411150" y="200942"/>
                </a:lnTo>
                <a:lnTo>
                  <a:pt x="412951" y="197691"/>
                </a:lnTo>
                <a:lnTo>
                  <a:pt x="414784" y="191167"/>
                </a:lnTo>
                <a:lnTo>
                  <a:pt x="415337" y="184342"/>
                </a:lnTo>
                <a:lnTo>
                  <a:pt x="415397" y="155002"/>
                </a:lnTo>
                <a:lnTo>
                  <a:pt x="400484" y="155002"/>
                </a:lnTo>
                <a:lnTo>
                  <a:pt x="395777" y="151512"/>
                </a:lnTo>
                <a:lnTo>
                  <a:pt x="393133" y="150377"/>
                </a:lnTo>
                <a:close/>
              </a:path>
              <a:path w="3711575" h="220979" extrusionOk="0">
                <a:moveTo>
                  <a:pt x="393133" y="132928"/>
                </a:moveTo>
                <a:lnTo>
                  <a:pt x="393133" y="150377"/>
                </a:lnTo>
                <a:lnTo>
                  <a:pt x="395777" y="151512"/>
                </a:lnTo>
                <a:lnTo>
                  <a:pt x="400484" y="155002"/>
                </a:lnTo>
                <a:lnTo>
                  <a:pt x="396200" y="134860"/>
                </a:lnTo>
                <a:lnTo>
                  <a:pt x="393133" y="132928"/>
                </a:lnTo>
                <a:close/>
              </a:path>
              <a:path w="3711575" h="220979" extrusionOk="0">
                <a:moveTo>
                  <a:pt x="407117" y="80990"/>
                </a:moveTo>
                <a:lnTo>
                  <a:pt x="353259" y="80990"/>
                </a:lnTo>
                <a:lnTo>
                  <a:pt x="362303" y="81504"/>
                </a:lnTo>
                <a:lnTo>
                  <a:pt x="370241" y="83045"/>
                </a:lnTo>
                <a:lnTo>
                  <a:pt x="393133" y="115088"/>
                </a:lnTo>
                <a:lnTo>
                  <a:pt x="393133" y="132928"/>
                </a:lnTo>
                <a:lnTo>
                  <a:pt x="396200" y="134860"/>
                </a:lnTo>
                <a:lnTo>
                  <a:pt x="400484" y="155002"/>
                </a:lnTo>
                <a:lnTo>
                  <a:pt x="415397" y="155002"/>
                </a:lnTo>
                <a:lnTo>
                  <a:pt x="415397" y="103405"/>
                </a:lnTo>
                <a:lnTo>
                  <a:pt x="414498" y="97642"/>
                </a:lnTo>
                <a:lnTo>
                  <a:pt x="412647" y="92567"/>
                </a:lnTo>
                <a:lnTo>
                  <a:pt x="411008" y="87281"/>
                </a:lnTo>
                <a:lnTo>
                  <a:pt x="408575" y="82734"/>
                </a:lnTo>
                <a:lnTo>
                  <a:pt x="407117" y="80990"/>
                </a:lnTo>
                <a:close/>
              </a:path>
              <a:path w="3711575" h="220979" extrusionOk="0">
                <a:moveTo>
                  <a:pt x="393133" y="142208"/>
                </a:moveTo>
                <a:lnTo>
                  <a:pt x="351144" y="142208"/>
                </a:lnTo>
                <a:lnTo>
                  <a:pt x="358876" y="142456"/>
                </a:lnTo>
                <a:lnTo>
                  <a:pt x="366282" y="143199"/>
                </a:lnTo>
                <a:lnTo>
                  <a:pt x="373350" y="144438"/>
                </a:lnTo>
                <a:lnTo>
                  <a:pt x="380071" y="146173"/>
                </a:lnTo>
                <a:lnTo>
                  <a:pt x="389008" y="148605"/>
                </a:lnTo>
                <a:lnTo>
                  <a:pt x="393133" y="150377"/>
                </a:lnTo>
                <a:lnTo>
                  <a:pt x="393133" y="142208"/>
                </a:lnTo>
                <a:close/>
              </a:path>
              <a:path w="3711575" h="220979" extrusionOk="0">
                <a:moveTo>
                  <a:pt x="366956" y="61218"/>
                </a:moveTo>
                <a:lnTo>
                  <a:pt x="360240" y="61218"/>
                </a:lnTo>
                <a:lnTo>
                  <a:pt x="352724" y="61426"/>
                </a:lnTo>
                <a:lnTo>
                  <a:pt x="309354" y="70830"/>
                </a:lnTo>
                <a:lnTo>
                  <a:pt x="304236" y="73694"/>
                </a:lnTo>
                <a:lnTo>
                  <a:pt x="304236" y="95581"/>
                </a:lnTo>
                <a:lnTo>
                  <a:pt x="309312" y="92042"/>
                </a:lnTo>
                <a:lnTo>
                  <a:pt x="314859" y="89038"/>
                </a:lnTo>
                <a:lnTo>
                  <a:pt x="353259" y="80990"/>
                </a:lnTo>
                <a:lnTo>
                  <a:pt x="407117" y="80990"/>
                </a:lnTo>
                <a:lnTo>
                  <a:pt x="405349" y="78875"/>
                </a:lnTo>
                <a:lnTo>
                  <a:pt x="402282" y="74804"/>
                </a:lnTo>
                <a:lnTo>
                  <a:pt x="398527" y="71527"/>
                </a:lnTo>
                <a:lnTo>
                  <a:pt x="394085" y="69095"/>
                </a:lnTo>
                <a:lnTo>
                  <a:pt x="389590" y="66452"/>
                </a:lnTo>
                <a:lnTo>
                  <a:pt x="384513" y="64548"/>
                </a:lnTo>
                <a:lnTo>
                  <a:pt x="378855" y="63333"/>
                </a:lnTo>
                <a:lnTo>
                  <a:pt x="373143" y="61905"/>
                </a:lnTo>
                <a:lnTo>
                  <a:pt x="366956" y="61218"/>
                </a:lnTo>
                <a:close/>
              </a:path>
              <a:path w="3711575" h="220979" extrusionOk="0">
                <a:moveTo>
                  <a:pt x="531370" y="61218"/>
                </a:moveTo>
                <a:lnTo>
                  <a:pt x="525658" y="61218"/>
                </a:lnTo>
                <a:lnTo>
                  <a:pt x="520000" y="61482"/>
                </a:lnTo>
                <a:lnTo>
                  <a:pt x="482030" y="69729"/>
                </a:lnTo>
                <a:lnTo>
                  <a:pt x="476953" y="71527"/>
                </a:lnTo>
                <a:lnTo>
                  <a:pt x="471982" y="73694"/>
                </a:lnTo>
                <a:lnTo>
                  <a:pt x="467064" y="76126"/>
                </a:lnTo>
                <a:lnTo>
                  <a:pt x="467064" y="215903"/>
                </a:lnTo>
                <a:lnTo>
                  <a:pt x="489010" y="215903"/>
                </a:lnTo>
                <a:lnTo>
                  <a:pt x="489010" y="87069"/>
                </a:lnTo>
                <a:lnTo>
                  <a:pt x="495938" y="85060"/>
                </a:lnTo>
                <a:lnTo>
                  <a:pt x="502707" y="83527"/>
                </a:lnTo>
                <a:lnTo>
                  <a:pt x="516139" y="81518"/>
                </a:lnTo>
                <a:lnTo>
                  <a:pt x="522644" y="80990"/>
                </a:lnTo>
                <a:lnTo>
                  <a:pt x="582295" y="80990"/>
                </a:lnTo>
                <a:lnTo>
                  <a:pt x="577960" y="75809"/>
                </a:lnTo>
                <a:lnTo>
                  <a:pt x="541909" y="61634"/>
                </a:lnTo>
                <a:lnTo>
                  <a:pt x="531370" y="61218"/>
                </a:lnTo>
                <a:close/>
              </a:path>
              <a:path w="3711575" h="220979" extrusionOk="0">
                <a:moveTo>
                  <a:pt x="582273" y="80990"/>
                </a:moveTo>
                <a:lnTo>
                  <a:pt x="538086" y="80990"/>
                </a:lnTo>
                <a:lnTo>
                  <a:pt x="545384" y="82206"/>
                </a:lnTo>
                <a:lnTo>
                  <a:pt x="550831" y="84637"/>
                </a:lnTo>
                <a:lnTo>
                  <a:pt x="556330" y="86858"/>
                </a:lnTo>
                <a:lnTo>
                  <a:pt x="560403" y="89924"/>
                </a:lnTo>
                <a:lnTo>
                  <a:pt x="563047" y="93783"/>
                </a:lnTo>
                <a:lnTo>
                  <a:pt x="565691" y="97431"/>
                </a:lnTo>
                <a:lnTo>
                  <a:pt x="567383" y="101290"/>
                </a:lnTo>
                <a:lnTo>
                  <a:pt x="568229" y="105361"/>
                </a:lnTo>
                <a:lnTo>
                  <a:pt x="569234" y="109431"/>
                </a:lnTo>
                <a:lnTo>
                  <a:pt x="569763" y="113291"/>
                </a:lnTo>
                <a:lnTo>
                  <a:pt x="569763" y="215903"/>
                </a:lnTo>
                <a:lnTo>
                  <a:pt x="591656" y="215903"/>
                </a:lnTo>
                <a:lnTo>
                  <a:pt x="591656" y="116938"/>
                </a:lnTo>
                <a:lnTo>
                  <a:pt x="591324" y="109431"/>
                </a:lnTo>
                <a:lnTo>
                  <a:pt x="591279" y="108423"/>
                </a:lnTo>
                <a:lnTo>
                  <a:pt x="590249" y="101290"/>
                </a:lnTo>
                <a:lnTo>
                  <a:pt x="590143" y="100557"/>
                </a:lnTo>
                <a:lnTo>
                  <a:pt x="588361" y="93783"/>
                </a:lnTo>
                <a:lnTo>
                  <a:pt x="588243" y="93335"/>
                </a:lnTo>
                <a:lnTo>
                  <a:pt x="585703" y="87069"/>
                </a:lnTo>
                <a:lnTo>
                  <a:pt x="585618" y="86858"/>
                </a:lnTo>
                <a:lnTo>
                  <a:pt x="582273" y="80990"/>
                </a:lnTo>
                <a:close/>
              </a:path>
              <a:path w="3711575" h="220979" extrusionOk="0">
                <a:moveTo>
                  <a:pt x="635920" y="184501"/>
                </a:moveTo>
                <a:lnTo>
                  <a:pt x="635920" y="207656"/>
                </a:lnTo>
                <a:lnTo>
                  <a:pt x="643852" y="211726"/>
                </a:lnTo>
                <a:lnTo>
                  <a:pt x="686529" y="220449"/>
                </a:lnTo>
                <a:lnTo>
                  <a:pt x="690947" y="220241"/>
                </a:lnTo>
                <a:lnTo>
                  <a:pt x="692344" y="220241"/>
                </a:lnTo>
                <a:lnTo>
                  <a:pt x="728715" y="205178"/>
                </a:lnTo>
                <a:lnTo>
                  <a:pt x="733119" y="200360"/>
                </a:lnTo>
                <a:lnTo>
                  <a:pt x="678491" y="200360"/>
                </a:lnTo>
                <a:lnTo>
                  <a:pt x="673901" y="199943"/>
                </a:lnTo>
                <a:lnTo>
                  <a:pt x="673237" y="199943"/>
                </a:lnTo>
                <a:lnTo>
                  <a:pt x="667597" y="198827"/>
                </a:lnTo>
                <a:lnTo>
                  <a:pt x="662520" y="197611"/>
                </a:lnTo>
                <a:lnTo>
                  <a:pt x="657549" y="195761"/>
                </a:lnTo>
                <a:lnTo>
                  <a:pt x="647818" y="190897"/>
                </a:lnTo>
                <a:lnTo>
                  <a:pt x="642213" y="187990"/>
                </a:lnTo>
                <a:lnTo>
                  <a:pt x="635920" y="184501"/>
                </a:lnTo>
                <a:close/>
              </a:path>
              <a:path w="3711575" h="220979" extrusionOk="0">
                <a:moveTo>
                  <a:pt x="698692" y="61218"/>
                </a:moveTo>
                <a:lnTo>
                  <a:pt x="683250" y="61218"/>
                </a:lnTo>
                <a:lnTo>
                  <a:pt x="676957" y="62011"/>
                </a:lnTo>
                <a:lnTo>
                  <a:pt x="664371" y="65236"/>
                </a:lnTo>
                <a:lnTo>
                  <a:pt x="658659" y="67879"/>
                </a:lnTo>
                <a:lnTo>
                  <a:pt x="653583" y="71527"/>
                </a:lnTo>
                <a:lnTo>
                  <a:pt x="648506" y="75016"/>
                </a:lnTo>
                <a:lnTo>
                  <a:pt x="644381" y="79457"/>
                </a:lnTo>
                <a:lnTo>
                  <a:pt x="641102" y="84955"/>
                </a:lnTo>
                <a:lnTo>
                  <a:pt x="638088" y="90453"/>
                </a:lnTo>
                <a:lnTo>
                  <a:pt x="636554" y="97008"/>
                </a:lnTo>
                <a:lnTo>
                  <a:pt x="636554" y="112656"/>
                </a:lnTo>
                <a:lnTo>
                  <a:pt x="663578" y="141997"/>
                </a:lnTo>
                <a:lnTo>
                  <a:pt x="687428" y="149186"/>
                </a:lnTo>
                <a:lnTo>
                  <a:pt x="697793" y="153574"/>
                </a:lnTo>
                <a:lnTo>
                  <a:pt x="702658" y="155583"/>
                </a:lnTo>
                <a:lnTo>
                  <a:pt x="707523" y="157645"/>
                </a:lnTo>
                <a:lnTo>
                  <a:pt x="711490" y="160182"/>
                </a:lnTo>
                <a:lnTo>
                  <a:pt x="714504" y="163196"/>
                </a:lnTo>
                <a:lnTo>
                  <a:pt x="717783" y="166262"/>
                </a:lnTo>
                <a:lnTo>
                  <a:pt x="719422" y="170597"/>
                </a:lnTo>
                <a:lnTo>
                  <a:pt x="719422" y="183390"/>
                </a:lnTo>
                <a:lnTo>
                  <a:pt x="684995" y="200360"/>
                </a:lnTo>
                <a:lnTo>
                  <a:pt x="733119" y="200360"/>
                </a:lnTo>
                <a:lnTo>
                  <a:pt x="736720" y="194678"/>
                </a:lnTo>
                <a:lnTo>
                  <a:pt x="739280" y="188327"/>
                </a:lnTo>
                <a:lnTo>
                  <a:pt x="740808" y="181292"/>
                </a:lnTo>
                <a:lnTo>
                  <a:pt x="741316" y="173557"/>
                </a:lnTo>
                <a:lnTo>
                  <a:pt x="741316" y="165628"/>
                </a:lnTo>
                <a:lnTo>
                  <a:pt x="739835" y="159125"/>
                </a:lnTo>
                <a:lnTo>
                  <a:pt x="736768" y="154050"/>
                </a:lnTo>
                <a:lnTo>
                  <a:pt x="734031" y="149186"/>
                </a:lnTo>
                <a:lnTo>
                  <a:pt x="733912" y="148975"/>
                </a:lnTo>
                <a:lnTo>
                  <a:pt x="730157" y="144957"/>
                </a:lnTo>
                <a:lnTo>
                  <a:pt x="725664" y="141997"/>
                </a:lnTo>
                <a:lnTo>
                  <a:pt x="720850" y="138666"/>
                </a:lnTo>
                <a:lnTo>
                  <a:pt x="715773" y="136129"/>
                </a:lnTo>
                <a:lnTo>
                  <a:pt x="710273" y="134278"/>
                </a:lnTo>
                <a:lnTo>
                  <a:pt x="704774" y="132269"/>
                </a:lnTo>
                <a:lnTo>
                  <a:pt x="699485" y="130419"/>
                </a:lnTo>
                <a:lnTo>
                  <a:pt x="694408" y="128780"/>
                </a:lnTo>
                <a:lnTo>
                  <a:pt x="688115" y="126983"/>
                </a:lnTo>
                <a:lnTo>
                  <a:pt x="682245" y="125132"/>
                </a:lnTo>
                <a:lnTo>
                  <a:pt x="658501" y="107370"/>
                </a:lnTo>
                <a:lnTo>
                  <a:pt x="658501" y="94788"/>
                </a:lnTo>
                <a:lnTo>
                  <a:pt x="661727" y="89713"/>
                </a:lnTo>
                <a:lnTo>
                  <a:pt x="668231" y="86488"/>
                </a:lnTo>
                <a:lnTo>
                  <a:pt x="674947" y="82999"/>
                </a:lnTo>
                <a:lnTo>
                  <a:pt x="682457" y="81307"/>
                </a:lnTo>
                <a:lnTo>
                  <a:pt x="733119" y="81307"/>
                </a:lnTo>
                <a:lnTo>
                  <a:pt x="733119" y="73060"/>
                </a:lnTo>
                <a:lnTo>
                  <a:pt x="726191" y="70046"/>
                </a:lnTo>
                <a:lnTo>
                  <a:pt x="719528" y="67297"/>
                </a:lnTo>
                <a:lnTo>
                  <a:pt x="706519" y="62434"/>
                </a:lnTo>
                <a:lnTo>
                  <a:pt x="698692" y="61218"/>
                </a:lnTo>
                <a:close/>
              </a:path>
              <a:path w="3711575" h="220979" extrusionOk="0">
                <a:moveTo>
                  <a:pt x="733119" y="81307"/>
                </a:moveTo>
                <a:lnTo>
                  <a:pt x="699115" y="81307"/>
                </a:lnTo>
                <a:lnTo>
                  <a:pt x="706307" y="82629"/>
                </a:lnTo>
                <a:lnTo>
                  <a:pt x="712389" y="85272"/>
                </a:lnTo>
                <a:lnTo>
                  <a:pt x="718470" y="87704"/>
                </a:lnTo>
                <a:lnTo>
                  <a:pt x="725398" y="90928"/>
                </a:lnTo>
                <a:lnTo>
                  <a:pt x="733119" y="94999"/>
                </a:lnTo>
                <a:lnTo>
                  <a:pt x="733119" y="81307"/>
                </a:lnTo>
                <a:close/>
              </a:path>
              <a:path w="3711575" h="220979" extrusionOk="0">
                <a:moveTo>
                  <a:pt x="821487" y="84056"/>
                </a:moveTo>
                <a:lnTo>
                  <a:pt x="799540" y="84056"/>
                </a:lnTo>
                <a:lnTo>
                  <a:pt x="799540" y="215903"/>
                </a:lnTo>
                <a:lnTo>
                  <a:pt x="821487" y="215903"/>
                </a:lnTo>
                <a:lnTo>
                  <a:pt x="821487" y="84056"/>
                </a:lnTo>
                <a:close/>
              </a:path>
              <a:path w="3711575" h="220979" extrusionOk="0">
                <a:moveTo>
                  <a:pt x="863212" y="63914"/>
                </a:moveTo>
                <a:lnTo>
                  <a:pt x="773363" y="63914"/>
                </a:lnTo>
                <a:lnTo>
                  <a:pt x="773363" y="84056"/>
                </a:lnTo>
                <a:lnTo>
                  <a:pt x="863212" y="84056"/>
                </a:lnTo>
                <a:lnTo>
                  <a:pt x="863212" y="63914"/>
                </a:lnTo>
                <a:close/>
              </a:path>
              <a:path w="3711575" h="220979" extrusionOk="0">
                <a:moveTo>
                  <a:pt x="851419" y="0"/>
                </a:moveTo>
                <a:lnTo>
                  <a:pt x="846130" y="0"/>
                </a:lnTo>
                <a:lnTo>
                  <a:pt x="842904" y="211"/>
                </a:lnTo>
                <a:lnTo>
                  <a:pt x="838832" y="581"/>
                </a:lnTo>
                <a:lnTo>
                  <a:pt x="834760" y="792"/>
                </a:lnTo>
                <a:lnTo>
                  <a:pt x="830477" y="1797"/>
                </a:lnTo>
                <a:lnTo>
                  <a:pt x="826035" y="3647"/>
                </a:lnTo>
                <a:lnTo>
                  <a:pt x="821593" y="5286"/>
                </a:lnTo>
                <a:lnTo>
                  <a:pt x="817309" y="8088"/>
                </a:lnTo>
                <a:lnTo>
                  <a:pt x="813237" y="12159"/>
                </a:lnTo>
                <a:lnTo>
                  <a:pt x="809165" y="16018"/>
                </a:lnTo>
                <a:lnTo>
                  <a:pt x="799540" y="55720"/>
                </a:lnTo>
                <a:lnTo>
                  <a:pt x="799540" y="63914"/>
                </a:lnTo>
                <a:lnTo>
                  <a:pt x="821487" y="63914"/>
                </a:lnTo>
                <a:lnTo>
                  <a:pt x="821487" y="46468"/>
                </a:lnTo>
                <a:lnTo>
                  <a:pt x="822270" y="40574"/>
                </a:lnTo>
                <a:lnTo>
                  <a:pt x="822386" y="39702"/>
                </a:lnTo>
                <a:lnTo>
                  <a:pt x="826035" y="30133"/>
                </a:lnTo>
                <a:lnTo>
                  <a:pt x="828467" y="26697"/>
                </a:lnTo>
                <a:lnTo>
                  <a:pt x="831535" y="24635"/>
                </a:lnTo>
                <a:lnTo>
                  <a:pt x="834549" y="22415"/>
                </a:lnTo>
                <a:lnTo>
                  <a:pt x="837933" y="21093"/>
                </a:lnTo>
                <a:lnTo>
                  <a:pt x="841582" y="20670"/>
                </a:lnTo>
                <a:lnTo>
                  <a:pt x="845231" y="20300"/>
                </a:lnTo>
                <a:lnTo>
                  <a:pt x="863212" y="20300"/>
                </a:lnTo>
                <a:lnTo>
                  <a:pt x="863212" y="1797"/>
                </a:lnTo>
                <a:lnTo>
                  <a:pt x="861149" y="1215"/>
                </a:lnTo>
                <a:lnTo>
                  <a:pt x="858928" y="792"/>
                </a:lnTo>
                <a:lnTo>
                  <a:pt x="856495" y="581"/>
                </a:lnTo>
                <a:lnTo>
                  <a:pt x="854063" y="211"/>
                </a:lnTo>
                <a:lnTo>
                  <a:pt x="851419" y="0"/>
                </a:lnTo>
                <a:close/>
              </a:path>
              <a:path w="3711575" h="220979" extrusionOk="0">
                <a:moveTo>
                  <a:pt x="863212" y="20300"/>
                </a:moveTo>
                <a:lnTo>
                  <a:pt x="857408" y="20300"/>
                </a:lnTo>
                <a:lnTo>
                  <a:pt x="860600" y="20670"/>
                </a:lnTo>
                <a:lnTo>
                  <a:pt x="860472" y="20670"/>
                </a:lnTo>
                <a:lnTo>
                  <a:pt x="861784" y="20881"/>
                </a:lnTo>
                <a:lnTo>
                  <a:pt x="863212" y="21304"/>
                </a:lnTo>
                <a:lnTo>
                  <a:pt x="863212" y="20300"/>
                </a:lnTo>
                <a:close/>
              </a:path>
              <a:path w="3711575" h="220979" extrusionOk="0">
                <a:moveTo>
                  <a:pt x="953906" y="61218"/>
                </a:moveTo>
                <a:lnTo>
                  <a:pt x="912514" y="72325"/>
                </a:lnTo>
                <a:lnTo>
                  <a:pt x="888959" y="105737"/>
                </a:lnTo>
                <a:lnTo>
                  <a:pt x="884471" y="140358"/>
                </a:lnTo>
                <a:lnTo>
                  <a:pt x="885422" y="156336"/>
                </a:lnTo>
                <a:lnTo>
                  <a:pt x="885533" y="158209"/>
                </a:lnTo>
                <a:lnTo>
                  <a:pt x="888680" y="173775"/>
                </a:lnTo>
                <a:lnTo>
                  <a:pt x="888728" y="174013"/>
                </a:lnTo>
                <a:lnTo>
                  <a:pt x="893949" y="187469"/>
                </a:lnTo>
                <a:lnTo>
                  <a:pt x="894064" y="187766"/>
                </a:lnTo>
                <a:lnTo>
                  <a:pt x="901349" y="199144"/>
                </a:lnTo>
                <a:lnTo>
                  <a:pt x="901468" y="199330"/>
                </a:lnTo>
                <a:lnTo>
                  <a:pt x="901552" y="199462"/>
                </a:lnTo>
                <a:lnTo>
                  <a:pt x="911348" y="208651"/>
                </a:lnTo>
                <a:lnTo>
                  <a:pt x="923445" y="215209"/>
                </a:lnTo>
                <a:lnTo>
                  <a:pt x="937843" y="219140"/>
                </a:lnTo>
                <a:lnTo>
                  <a:pt x="954541" y="220449"/>
                </a:lnTo>
                <a:lnTo>
                  <a:pt x="970080" y="219140"/>
                </a:lnTo>
                <a:lnTo>
                  <a:pt x="970246" y="219140"/>
                </a:lnTo>
                <a:lnTo>
                  <a:pt x="983880" y="215209"/>
                </a:lnTo>
                <a:lnTo>
                  <a:pt x="984014" y="215209"/>
                </a:lnTo>
                <a:lnTo>
                  <a:pt x="996052" y="208473"/>
                </a:lnTo>
                <a:lnTo>
                  <a:pt x="1004700" y="200360"/>
                </a:lnTo>
                <a:lnTo>
                  <a:pt x="954224" y="200360"/>
                </a:lnTo>
                <a:lnTo>
                  <a:pt x="941967" y="199330"/>
                </a:lnTo>
                <a:lnTo>
                  <a:pt x="912396" y="174920"/>
                </a:lnTo>
                <a:lnTo>
                  <a:pt x="906417" y="140358"/>
                </a:lnTo>
                <a:lnTo>
                  <a:pt x="906684" y="132220"/>
                </a:lnTo>
                <a:lnTo>
                  <a:pt x="920784" y="93495"/>
                </a:lnTo>
                <a:lnTo>
                  <a:pt x="954224" y="81307"/>
                </a:lnTo>
                <a:lnTo>
                  <a:pt x="1005902" y="81307"/>
                </a:lnTo>
                <a:lnTo>
                  <a:pt x="1001379" y="76646"/>
                </a:lnTo>
                <a:lnTo>
                  <a:pt x="994150" y="71262"/>
                </a:lnTo>
                <a:lnTo>
                  <a:pt x="985802" y="66861"/>
                </a:lnTo>
                <a:lnTo>
                  <a:pt x="976309" y="63722"/>
                </a:lnTo>
                <a:lnTo>
                  <a:pt x="965675" y="61843"/>
                </a:lnTo>
                <a:lnTo>
                  <a:pt x="953906" y="61218"/>
                </a:lnTo>
                <a:close/>
              </a:path>
              <a:path w="3711575" h="220979" extrusionOk="0">
                <a:moveTo>
                  <a:pt x="1005902" y="81307"/>
                </a:moveTo>
                <a:lnTo>
                  <a:pt x="954224" y="81307"/>
                </a:lnTo>
                <a:lnTo>
                  <a:pt x="963468" y="81802"/>
                </a:lnTo>
                <a:lnTo>
                  <a:pt x="962957" y="81802"/>
                </a:lnTo>
                <a:lnTo>
                  <a:pt x="995122" y="103002"/>
                </a:lnTo>
                <a:lnTo>
                  <a:pt x="1002347" y="140358"/>
                </a:lnTo>
                <a:lnTo>
                  <a:pt x="1002060" y="148535"/>
                </a:lnTo>
                <a:lnTo>
                  <a:pt x="987960" y="187989"/>
                </a:lnTo>
                <a:lnTo>
                  <a:pt x="954224" y="200360"/>
                </a:lnTo>
                <a:lnTo>
                  <a:pt x="1004700" y="200360"/>
                </a:lnTo>
                <a:lnTo>
                  <a:pt x="1005996" y="199144"/>
                </a:lnTo>
                <a:lnTo>
                  <a:pt x="1014009" y="187469"/>
                </a:lnTo>
                <a:lnTo>
                  <a:pt x="1019627" y="174013"/>
                </a:lnTo>
                <a:lnTo>
                  <a:pt x="1019726" y="173775"/>
                </a:lnTo>
                <a:lnTo>
                  <a:pt x="1023122" y="158209"/>
                </a:lnTo>
                <a:lnTo>
                  <a:pt x="1023153" y="158070"/>
                </a:lnTo>
                <a:lnTo>
                  <a:pt x="1024294" y="140358"/>
                </a:lnTo>
                <a:lnTo>
                  <a:pt x="1023970" y="132220"/>
                </a:lnTo>
                <a:lnTo>
                  <a:pt x="1023949" y="131695"/>
                </a:lnTo>
                <a:lnTo>
                  <a:pt x="1012802" y="90487"/>
                </a:lnTo>
                <a:lnTo>
                  <a:pt x="1007758" y="83283"/>
                </a:lnTo>
                <a:lnTo>
                  <a:pt x="1007651" y="83131"/>
                </a:lnTo>
                <a:lnTo>
                  <a:pt x="1005902" y="81307"/>
                </a:lnTo>
                <a:close/>
              </a:path>
              <a:path w="3711575" h="220979" extrusionOk="0">
                <a:moveTo>
                  <a:pt x="1140214" y="61218"/>
                </a:moveTo>
                <a:lnTo>
                  <a:pt x="1138627" y="61218"/>
                </a:lnTo>
                <a:lnTo>
                  <a:pt x="1130754" y="61406"/>
                </a:lnTo>
                <a:lnTo>
                  <a:pt x="1123000" y="61971"/>
                </a:lnTo>
                <a:lnTo>
                  <a:pt x="1114535" y="63015"/>
                </a:lnTo>
                <a:lnTo>
                  <a:pt x="1114781" y="63015"/>
                </a:lnTo>
                <a:lnTo>
                  <a:pt x="1107849" y="64231"/>
                </a:lnTo>
                <a:lnTo>
                  <a:pt x="1070990" y="75122"/>
                </a:lnTo>
                <a:lnTo>
                  <a:pt x="1068557" y="76126"/>
                </a:lnTo>
                <a:lnTo>
                  <a:pt x="1068557" y="215903"/>
                </a:lnTo>
                <a:lnTo>
                  <a:pt x="1090503" y="215903"/>
                </a:lnTo>
                <a:lnTo>
                  <a:pt x="1090503" y="86752"/>
                </a:lnTo>
                <a:lnTo>
                  <a:pt x="1109171" y="83527"/>
                </a:lnTo>
                <a:lnTo>
                  <a:pt x="1113825" y="82893"/>
                </a:lnTo>
                <a:lnTo>
                  <a:pt x="1118532" y="82523"/>
                </a:lnTo>
                <a:lnTo>
                  <a:pt x="1123185" y="81888"/>
                </a:lnTo>
                <a:lnTo>
                  <a:pt x="1127945" y="81571"/>
                </a:lnTo>
                <a:lnTo>
                  <a:pt x="1148358" y="81571"/>
                </a:lnTo>
                <a:lnTo>
                  <a:pt x="1148358" y="63015"/>
                </a:lnTo>
                <a:lnTo>
                  <a:pt x="1146718" y="62592"/>
                </a:lnTo>
                <a:lnTo>
                  <a:pt x="1145132" y="62222"/>
                </a:lnTo>
                <a:lnTo>
                  <a:pt x="1141968" y="61406"/>
                </a:lnTo>
                <a:lnTo>
                  <a:pt x="1142160" y="61406"/>
                </a:lnTo>
                <a:lnTo>
                  <a:pt x="1140214" y="61218"/>
                </a:lnTo>
                <a:close/>
              </a:path>
              <a:path w="3711575" h="220979" extrusionOk="0">
                <a:moveTo>
                  <a:pt x="1148358" y="81571"/>
                </a:moveTo>
                <a:lnTo>
                  <a:pt x="1137887" y="81571"/>
                </a:lnTo>
                <a:lnTo>
                  <a:pt x="1143069" y="81888"/>
                </a:lnTo>
                <a:lnTo>
                  <a:pt x="1148358" y="82523"/>
                </a:lnTo>
                <a:lnTo>
                  <a:pt x="1148358" y="81571"/>
                </a:lnTo>
                <a:close/>
              </a:path>
              <a:path w="3711575" h="220979" extrusionOk="0">
                <a:moveTo>
                  <a:pt x="1250687" y="61218"/>
                </a:moveTo>
                <a:lnTo>
                  <a:pt x="1245028" y="61218"/>
                </a:lnTo>
                <a:lnTo>
                  <a:pt x="1239317" y="61482"/>
                </a:lnTo>
                <a:lnTo>
                  <a:pt x="1201347" y="69729"/>
                </a:lnTo>
                <a:lnTo>
                  <a:pt x="1196270" y="71527"/>
                </a:lnTo>
                <a:lnTo>
                  <a:pt x="1191299" y="73694"/>
                </a:lnTo>
                <a:lnTo>
                  <a:pt x="1186434" y="76126"/>
                </a:lnTo>
                <a:lnTo>
                  <a:pt x="1186434" y="215903"/>
                </a:lnTo>
                <a:lnTo>
                  <a:pt x="1208380" y="215903"/>
                </a:lnTo>
                <a:lnTo>
                  <a:pt x="1208380" y="87069"/>
                </a:lnTo>
                <a:lnTo>
                  <a:pt x="1215255" y="85060"/>
                </a:lnTo>
                <a:lnTo>
                  <a:pt x="1222077" y="83527"/>
                </a:lnTo>
                <a:lnTo>
                  <a:pt x="1235456" y="81518"/>
                </a:lnTo>
                <a:lnTo>
                  <a:pt x="1241961" y="80990"/>
                </a:lnTo>
                <a:lnTo>
                  <a:pt x="1283655" y="80990"/>
                </a:lnTo>
                <a:lnTo>
                  <a:pt x="1288762" y="77130"/>
                </a:lnTo>
                <a:lnTo>
                  <a:pt x="1294521" y="73694"/>
                </a:lnTo>
                <a:lnTo>
                  <a:pt x="1294756" y="73694"/>
                </a:lnTo>
                <a:lnTo>
                  <a:pt x="1292172" y="71527"/>
                </a:lnTo>
                <a:lnTo>
                  <a:pt x="1286013" y="67879"/>
                </a:lnTo>
                <a:lnTo>
                  <a:pt x="1278894" y="64965"/>
                </a:lnTo>
                <a:lnTo>
                  <a:pt x="1270630" y="62883"/>
                </a:lnTo>
                <a:lnTo>
                  <a:pt x="1261226" y="61634"/>
                </a:lnTo>
                <a:lnTo>
                  <a:pt x="1250687" y="61218"/>
                </a:lnTo>
                <a:close/>
              </a:path>
              <a:path w="3711575" h="220979" extrusionOk="0">
                <a:moveTo>
                  <a:pt x="1283655" y="80990"/>
                </a:moveTo>
                <a:lnTo>
                  <a:pt x="1257403" y="80990"/>
                </a:lnTo>
                <a:lnTo>
                  <a:pt x="1264701" y="82206"/>
                </a:lnTo>
                <a:lnTo>
                  <a:pt x="1270200" y="84637"/>
                </a:lnTo>
                <a:lnTo>
                  <a:pt x="1275647" y="86858"/>
                </a:lnTo>
                <a:lnTo>
                  <a:pt x="1279719" y="89924"/>
                </a:lnTo>
                <a:lnTo>
                  <a:pt x="1282364" y="93783"/>
                </a:lnTo>
                <a:lnTo>
                  <a:pt x="1285008" y="97431"/>
                </a:lnTo>
                <a:lnTo>
                  <a:pt x="1286753" y="101290"/>
                </a:lnTo>
                <a:lnTo>
                  <a:pt x="1287546" y="105361"/>
                </a:lnTo>
                <a:lnTo>
                  <a:pt x="1288551" y="109431"/>
                </a:lnTo>
                <a:lnTo>
                  <a:pt x="1289080" y="113291"/>
                </a:lnTo>
                <a:lnTo>
                  <a:pt x="1289080" y="215903"/>
                </a:lnTo>
                <a:lnTo>
                  <a:pt x="1311026" y="215903"/>
                </a:lnTo>
                <a:lnTo>
                  <a:pt x="1311026" y="116938"/>
                </a:lnTo>
                <a:lnTo>
                  <a:pt x="1310686" y="109431"/>
                </a:lnTo>
                <a:lnTo>
                  <a:pt x="1310640" y="108423"/>
                </a:lnTo>
                <a:lnTo>
                  <a:pt x="1307493" y="93149"/>
                </a:lnTo>
                <a:lnTo>
                  <a:pt x="1303993" y="93149"/>
                </a:lnTo>
                <a:lnTo>
                  <a:pt x="1282046" y="82206"/>
                </a:lnTo>
                <a:lnTo>
                  <a:pt x="1283655" y="80990"/>
                </a:lnTo>
                <a:close/>
              </a:path>
              <a:path w="3711575" h="220979" extrusionOk="0">
                <a:moveTo>
                  <a:pt x="1397255" y="80990"/>
                </a:moveTo>
                <a:lnTo>
                  <a:pt x="1353068" y="80990"/>
                </a:lnTo>
                <a:lnTo>
                  <a:pt x="1360366" y="82206"/>
                </a:lnTo>
                <a:lnTo>
                  <a:pt x="1365813" y="84637"/>
                </a:lnTo>
                <a:lnTo>
                  <a:pt x="1371313" y="86858"/>
                </a:lnTo>
                <a:lnTo>
                  <a:pt x="1375385" y="89924"/>
                </a:lnTo>
                <a:lnTo>
                  <a:pt x="1378029" y="93783"/>
                </a:lnTo>
                <a:lnTo>
                  <a:pt x="1380673" y="97431"/>
                </a:lnTo>
                <a:lnTo>
                  <a:pt x="1382366" y="101290"/>
                </a:lnTo>
                <a:lnTo>
                  <a:pt x="1383212" y="105361"/>
                </a:lnTo>
                <a:lnTo>
                  <a:pt x="1384217" y="109431"/>
                </a:lnTo>
                <a:lnTo>
                  <a:pt x="1384745" y="113291"/>
                </a:lnTo>
                <a:lnTo>
                  <a:pt x="1384745" y="215903"/>
                </a:lnTo>
                <a:lnTo>
                  <a:pt x="1406639" y="215903"/>
                </a:lnTo>
                <a:lnTo>
                  <a:pt x="1406639" y="116938"/>
                </a:lnTo>
                <a:lnTo>
                  <a:pt x="1406306" y="109431"/>
                </a:lnTo>
                <a:lnTo>
                  <a:pt x="1406261" y="108423"/>
                </a:lnTo>
                <a:lnTo>
                  <a:pt x="1405231" y="101290"/>
                </a:lnTo>
                <a:lnTo>
                  <a:pt x="1405125" y="100557"/>
                </a:lnTo>
                <a:lnTo>
                  <a:pt x="1403344" y="93783"/>
                </a:lnTo>
                <a:lnTo>
                  <a:pt x="1403226" y="93335"/>
                </a:lnTo>
                <a:lnTo>
                  <a:pt x="1400686" y="87069"/>
                </a:lnTo>
                <a:lnTo>
                  <a:pt x="1400600" y="86858"/>
                </a:lnTo>
                <a:lnTo>
                  <a:pt x="1397255" y="80990"/>
                </a:lnTo>
                <a:close/>
              </a:path>
              <a:path w="3711575" h="220979" extrusionOk="0">
                <a:moveTo>
                  <a:pt x="1346352" y="61218"/>
                </a:moveTo>
                <a:lnTo>
                  <a:pt x="1338843" y="61218"/>
                </a:lnTo>
                <a:lnTo>
                  <a:pt x="1331333" y="61905"/>
                </a:lnTo>
                <a:lnTo>
                  <a:pt x="1315418" y="64965"/>
                </a:lnTo>
                <a:lnTo>
                  <a:pt x="1315819" y="64965"/>
                </a:lnTo>
                <a:lnTo>
                  <a:pt x="1309387" y="66980"/>
                </a:lnTo>
                <a:lnTo>
                  <a:pt x="1295584" y="73060"/>
                </a:lnTo>
                <a:lnTo>
                  <a:pt x="1288762" y="77130"/>
                </a:lnTo>
                <a:lnTo>
                  <a:pt x="1282046" y="82206"/>
                </a:lnTo>
                <a:lnTo>
                  <a:pt x="1303993" y="93149"/>
                </a:lnTo>
                <a:lnTo>
                  <a:pt x="1294756" y="73694"/>
                </a:lnTo>
                <a:lnTo>
                  <a:pt x="1390421" y="73694"/>
                </a:lnTo>
                <a:lnTo>
                  <a:pt x="1356892" y="61634"/>
                </a:lnTo>
                <a:lnTo>
                  <a:pt x="1346352" y="61218"/>
                </a:lnTo>
                <a:close/>
              </a:path>
              <a:path w="3711575" h="220979" extrusionOk="0">
                <a:moveTo>
                  <a:pt x="1306769" y="91369"/>
                </a:moveTo>
                <a:lnTo>
                  <a:pt x="1303993" y="93149"/>
                </a:lnTo>
                <a:lnTo>
                  <a:pt x="1307493" y="93149"/>
                </a:lnTo>
                <a:lnTo>
                  <a:pt x="1306769" y="91369"/>
                </a:lnTo>
                <a:close/>
              </a:path>
              <a:path w="3711575" h="220979" extrusionOk="0">
                <a:moveTo>
                  <a:pt x="1390421" y="73694"/>
                </a:moveTo>
                <a:lnTo>
                  <a:pt x="1294756" y="73694"/>
                </a:lnTo>
                <a:lnTo>
                  <a:pt x="1297277" y="75809"/>
                </a:lnTo>
                <a:lnTo>
                  <a:pt x="1301590" y="80990"/>
                </a:lnTo>
                <a:lnTo>
                  <a:pt x="1304935" y="86858"/>
                </a:lnTo>
                <a:lnTo>
                  <a:pt x="1306769" y="91369"/>
                </a:lnTo>
                <a:lnTo>
                  <a:pt x="1310921" y="88708"/>
                </a:lnTo>
                <a:lnTo>
                  <a:pt x="1317690" y="85536"/>
                </a:lnTo>
                <a:lnTo>
                  <a:pt x="1331122" y="81888"/>
                </a:lnTo>
                <a:lnTo>
                  <a:pt x="1337627" y="80990"/>
                </a:lnTo>
                <a:lnTo>
                  <a:pt x="1397278" y="80990"/>
                </a:lnTo>
                <a:lnTo>
                  <a:pt x="1392942" y="75809"/>
                </a:lnTo>
                <a:lnTo>
                  <a:pt x="1390421" y="73694"/>
                </a:lnTo>
                <a:close/>
              </a:path>
              <a:path w="3711575" h="220979" extrusionOk="0">
                <a:moveTo>
                  <a:pt x="1516636" y="122383"/>
                </a:moveTo>
                <a:lnTo>
                  <a:pt x="1508333" y="122383"/>
                </a:lnTo>
                <a:lnTo>
                  <a:pt x="1500343" y="122710"/>
                </a:lnTo>
                <a:lnTo>
                  <a:pt x="1463286" y="138641"/>
                </a:lnTo>
                <a:lnTo>
                  <a:pt x="1452277" y="174192"/>
                </a:lnTo>
                <a:lnTo>
                  <a:pt x="1452350" y="183602"/>
                </a:lnTo>
                <a:lnTo>
                  <a:pt x="1477344" y="214475"/>
                </a:lnTo>
                <a:lnTo>
                  <a:pt x="1497698" y="219848"/>
                </a:lnTo>
                <a:lnTo>
                  <a:pt x="1498127" y="219848"/>
                </a:lnTo>
                <a:lnTo>
                  <a:pt x="1504050" y="220449"/>
                </a:lnTo>
                <a:lnTo>
                  <a:pt x="1510766" y="220449"/>
                </a:lnTo>
                <a:lnTo>
                  <a:pt x="1519453" y="220300"/>
                </a:lnTo>
                <a:lnTo>
                  <a:pt x="1557673" y="214205"/>
                </a:lnTo>
                <a:lnTo>
                  <a:pt x="1574157" y="200942"/>
                </a:lnTo>
                <a:lnTo>
                  <a:pt x="1509232" y="200942"/>
                </a:lnTo>
                <a:lnTo>
                  <a:pt x="1502675" y="200043"/>
                </a:lnTo>
                <a:lnTo>
                  <a:pt x="1474224" y="178315"/>
                </a:lnTo>
                <a:lnTo>
                  <a:pt x="1474224" y="161504"/>
                </a:lnTo>
                <a:lnTo>
                  <a:pt x="1514098" y="142208"/>
                </a:lnTo>
                <a:lnTo>
                  <a:pt x="1556140" y="142208"/>
                </a:lnTo>
                <a:lnTo>
                  <a:pt x="1556140" y="132928"/>
                </a:lnTo>
                <a:lnTo>
                  <a:pt x="1555347" y="132428"/>
                </a:lnTo>
                <a:lnTo>
                  <a:pt x="1551201" y="130431"/>
                </a:lnTo>
                <a:lnTo>
                  <a:pt x="1546092" y="128516"/>
                </a:lnTo>
                <a:lnTo>
                  <a:pt x="1541438" y="126454"/>
                </a:lnTo>
                <a:lnTo>
                  <a:pt x="1536044" y="124921"/>
                </a:lnTo>
                <a:lnTo>
                  <a:pt x="1523881" y="122912"/>
                </a:lnTo>
                <a:lnTo>
                  <a:pt x="1516636" y="122383"/>
                </a:lnTo>
                <a:close/>
              </a:path>
              <a:path w="3711575" h="220979" extrusionOk="0">
                <a:moveTo>
                  <a:pt x="1556140" y="150377"/>
                </a:moveTo>
                <a:lnTo>
                  <a:pt x="1556140" y="191743"/>
                </a:lnTo>
                <a:lnTo>
                  <a:pt x="1552702" y="196184"/>
                </a:lnTo>
                <a:lnTo>
                  <a:pt x="1515949" y="200942"/>
                </a:lnTo>
                <a:lnTo>
                  <a:pt x="1574157" y="200942"/>
                </a:lnTo>
                <a:lnTo>
                  <a:pt x="1575958" y="197691"/>
                </a:lnTo>
                <a:lnTo>
                  <a:pt x="1577791" y="191167"/>
                </a:lnTo>
                <a:lnTo>
                  <a:pt x="1578344" y="184342"/>
                </a:lnTo>
                <a:lnTo>
                  <a:pt x="1578404" y="155002"/>
                </a:lnTo>
                <a:lnTo>
                  <a:pt x="1563491" y="155002"/>
                </a:lnTo>
                <a:lnTo>
                  <a:pt x="1558784" y="151512"/>
                </a:lnTo>
                <a:lnTo>
                  <a:pt x="1556140" y="150377"/>
                </a:lnTo>
                <a:close/>
              </a:path>
              <a:path w="3711575" h="220979" extrusionOk="0">
                <a:moveTo>
                  <a:pt x="1556140" y="132928"/>
                </a:moveTo>
                <a:lnTo>
                  <a:pt x="1556140" y="150377"/>
                </a:lnTo>
                <a:lnTo>
                  <a:pt x="1558784" y="151512"/>
                </a:lnTo>
                <a:lnTo>
                  <a:pt x="1563491" y="155002"/>
                </a:lnTo>
                <a:lnTo>
                  <a:pt x="1559207" y="134860"/>
                </a:lnTo>
                <a:lnTo>
                  <a:pt x="1556140" y="132928"/>
                </a:lnTo>
                <a:close/>
              </a:path>
              <a:path w="3711575" h="220979" extrusionOk="0">
                <a:moveTo>
                  <a:pt x="1570123" y="80990"/>
                </a:moveTo>
                <a:lnTo>
                  <a:pt x="1516266" y="80990"/>
                </a:lnTo>
                <a:lnTo>
                  <a:pt x="1525310" y="81504"/>
                </a:lnTo>
                <a:lnTo>
                  <a:pt x="1533248" y="83045"/>
                </a:lnTo>
                <a:lnTo>
                  <a:pt x="1556140" y="115088"/>
                </a:lnTo>
                <a:lnTo>
                  <a:pt x="1556140" y="132928"/>
                </a:lnTo>
                <a:lnTo>
                  <a:pt x="1559207" y="134860"/>
                </a:lnTo>
                <a:lnTo>
                  <a:pt x="1563491" y="155002"/>
                </a:lnTo>
                <a:lnTo>
                  <a:pt x="1578404" y="155002"/>
                </a:lnTo>
                <a:lnTo>
                  <a:pt x="1578404" y="103405"/>
                </a:lnTo>
                <a:lnTo>
                  <a:pt x="1577505" y="97642"/>
                </a:lnTo>
                <a:lnTo>
                  <a:pt x="1575654" y="92567"/>
                </a:lnTo>
                <a:lnTo>
                  <a:pt x="1574014" y="87281"/>
                </a:lnTo>
                <a:lnTo>
                  <a:pt x="1571582" y="82734"/>
                </a:lnTo>
                <a:lnTo>
                  <a:pt x="1570123" y="80990"/>
                </a:lnTo>
                <a:close/>
              </a:path>
              <a:path w="3711575" h="220979" extrusionOk="0">
                <a:moveTo>
                  <a:pt x="1556140" y="142208"/>
                </a:moveTo>
                <a:lnTo>
                  <a:pt x="1514098" y="142208"/>
                </a:lnTo>
                <a:lnTo>
                  <a:pt x="1521861" y="142456"/>
                </a:lnTo>
                <a:lnTo>
                  <a:pt x="1529282" y="143199"/>
                </a:lnTo>
                <a:lnTo>
                  <a:pt x="1536356" y="144438"/>
                </a:lnTo>
                <a:lnTo>
                  <a:pt x="1543078" y="146173"/>
                </a:lnTo>
                <a:lnTo>
                  <a:pt x="1552015" y="148605"/>
                </a:lnTo>
                <a:lnTo>
                  <a:pt x="1556140" y="150377"/>
                </a:lnTo>
                <a:lnTo>
                  <a:pt x="1556140" y="142208"/>
                </a:lnTo>
                <a:close/>
              </a:path>
              <a:path w="3711575" h="220979" extrusionOk="0">
                <a:moveTo>
                  <a:pt x="1529963" y="61218"/>
                </a:moveTo>
                <a:lnTo>
                  <a:pt x="1523246" y="61218"/>
                </a:lnTo>
                <a:lnTo>
                  <a:pt x="1515731" y="61426"/>
                </a:lnTo>
                <a:lnTo>
                  <a:pt x="1478249" y="68348"/>
                </a:lnTo>
                <a:lnTo>
                  <a:pt x="1467190" y="73694"/>
                </a:lnTo>
                <a:lnTo>
                  <a:pt x="1467190" y="95581"/>
                </a:lnTo>
                <a:lnTo>
                  <a:pt x="1472297" y="92042"/>
                </a:lnTo>
                <a:lnTo>
                  <a:pt x="1477859" y="89038"/>
                </a:lnTo>
                <a:lnTo>
                  <a:pt x="1516266" y="80990"/>
                </a:lnTo>
                <a:lnTo>
                  <a:pt x="1570123" y="80990"/>
                </a:lnTo>
                <a:lnTo>
                  <a:pt x="1568356" y="78875"/>
                </a:lnTo>
                <a:lnTo>
                  <a:pt x="1565289" y="74804"/>
                </a:lnTo>
                <a:lnTo>
                  <a:pt x="1561534" y="71527"/>
                </a:lnTo>
                <a:lnTo>
                  <a:pt x="1557092" y="69095"/>
                </a:lnTo>
                <a:lnTo>
                  <a:pt x="1552597" y="66452"/>
                </a:lnTo>
                <a:lnTo>
                  <a:pt x="1547520" y="64548"/>
                </a:lnTo>
                <a:lnTo>
                  <a:pt x="1541861" y="63333"/>
                </a:lnTo>
                <a:lnTo>
                  <a:pt x="1536150" y="61905"/>
                </a:lnTo>
                <a:lnTo>
                  <a:pt x="1529963" y="61218"/>
                </a:lnTo>
                <a:close/>
              </a:path>
              <a:path w="3711575" h="220979" extrusionOk="0">
                <a:moveTo>
                  <a:pt x="1661748" y="84056"/>
                </a:moveTo>
                <a:lnTo>
                  <a:pt x="1639854" y="84056"/>
                </a:lnTo>
                <a:lnTo>
                  <a:pt x="1639965" y="180536"/>
                </a:lnTo>
                <a:lnTo>
                  <a:pt x="1640444" y="186932"/>
                </a:lnTo>
                <a:lnTo>
                  <a:pt x="1640538" y="188192"/>
                </a:lnTo>
                <a:lnTo>
                  <a:pt x="1642419" y="195497"/>
                </a:lnTo>
                <a:lnTo>
                  <a:pt x="1642514" y="195867"/>
                </a:lnTo>
                <a:lnTo>
                  <a:pt x="1642591" y="196164"/>
                </a:lnTo>
                <a:lnTo>
                  <a:pt x="1677930" y="218335"/>
                </a:lnTo>
                <a:lnTo>
                  <a:pt x="1681790" y="218335"/>
                </a:lnTo>
                <a:lnTo>
                  <a:pt x="1685809" y="217912"/>
                </a:lnTo>
                <a:lnTo>
                  <a:pt x="1690093" y="217119"/>
                </a:lnTo>
                <a:lnTo>
                  <a:pt x="1694588" y="216484"/>
                </a:lnTo>
                <a:lnTo>
                  <a:pt x="1698237" y="215691"/>
                </a:lnTo>
                <a:lnTo>
                  <a:pt x="1701040" y="214687"/>
                </a:lnTo>
                <a:lnTo>
                  <a:pt x="1701040" y="197611"/>
                </a:lnTo>
                <a:lnTo>
                  <a:pt x="1673752" y="197611"/>
                </a:lnTo>
                <a:lnTo>
                  <a:pt x="1668358" y="195497"/>
                </a:lnTo>
                <a:lnTo>
                  <a:pt x="1663070" y="186932"/>
                </a:lnTo>
                <a:lnTo>
                  <a:pt x="1661748" y="180536"/>
                </a:lnTo>
                <a:lnTo>
                  <a:pt x="1661748" y="84056"/>
                </a:lnTo>
                <a:close/>
              </a:path>
              <a:path w="3711575" h="220979" extrusionOk="0">
                <a:moveTo>
                  <a:pt x="1701040" y="193964"/>
                </a:moveTo>
                <a:lnTo>
                  <a:pt x="1685545" y="197611"/>
                </a:lnTo>
                <a:lnTo>
                  <a:pt x="1701040" y="197611"/>
                </a:lnTo>
                <a:lnTo>
                  <a:pt x="1701040" y="193964"/>
                </a:lnTo>
                <a:close/>
              </a:path>
              <a:path w="3711575" h="220979" extrusionOk="0">
                <a:moveTo>
                  <a:pt x="1701040" y="63914"/>
                </a:moveTo>
                <a:lnTo>
                  <a:pt x="1613359" y="63914"/>
                </a:lnTo>
                <a:lnTo>
                  <a:pt x="1613359" y="84056"/>
                </a:lnTo>
                <a:lnTo>
                  <a:pt x="1701040" y="84056"/>
                </a:lnTo>
                <a:lnTo>
                  <a:pt x="1701040" y="63914"/>
                </a:lnTo>
                <a:close/>
              </a:path>
              <a:path w="3711575" h="220979" extrusionOk="0">
                <a:moveTo>
                  <a:pt x="1661748" y="20987"/>
                </a:moveTo>
                <a:lnTo>
                  <a:pt x="1639854" y="20987"/>
                </a:lnTo>
                <a:lnTo>
                  <a:pt x="1639854" y="63914"/>
                </a:lnTo>
                <a:lnTo>
                  <a:pt x="1661748" y="63914"/>
                </a:lnTo>
                <a:lnTo>
                  <a:pt x="1661748" y="20987"/>
                </a:lnTo>
                <a:close/>
              </a:path>
              <a:path w="3711575" h="220979" extrusionOk="0">
                <a:moveTo>
                  <a:pt x="1766932" y="63914"/>
                </a:moveTo>
                <a:lnTo>
                  <a:pt x="1745039" y="63914"/>
                </a:lnTo>
                <a:lnTo>
                  <a:pt x="1745039" y="215903"/>
                </a:lnTo>
                <a:lnTo>
                  <a:pt x="1766932" y="215903"/>
                </a:lnTo>
                <a:lnTo>
                  <a:pt x="1766932" y="63914"/>
                </a:lnTo>
                <a:close/>
              </a:path>
              <a:path w="3711575" h="220979" extrusionOk="0">
                <a:moveTo>
                  <a:pt x="1768148" y="12793"/>
                </a:moveTo>
                <a:lnTo>
                  <a:pt x="1743822" y="12793"/>
                </a:lnTo>
                <a:lnTo>
                  <a:pt x="1743822" y="36847"/>
                </a:lnTo>
                <a:lnTo>
                  <a:pt x="1768148" y="36847"/>
                </a:lnTo>
                <a:lnTo>
                  <a:pt x="1768148" y="12793"/>
                </a:lnTo>
                <a:close/>
              </a:path>
              <a:path w="3711575" h="220979" extrusionOk="0">
                <a:moveTo>
                  <a:pt x="1881847" y="61218"/>
                </a:moveTo>
                <a:lnTo>
                  <a:pt x="1840455" y="72325"/>
                </a:lnTo>
                <a:lnTo>
                  <a:pt x="1816900" y="105737"/>
                </a:lnTo>
                <a:lnTo>
                  <a:pt x="1812412" y="140358"/>
                </a:lnTo>
                <a:lnTo>
                  <a:pt x="1813362" y="156336"/>
                </a:lnTo>
                <a:lnTo>
                  <a:pt x="1813473" y="158209"/>
                </a:lnTo>
                <a:lnTo>
                  <a:pt x="1816614" y="173775"/>
                </a:lnTo>
                <a:lnTo>
                  <a:pt x="1816662" y="174013"/>
                </a:lnTo>
                <a:lnTo>
                  <a:pt x="1821868" y="187469"/>
                </a:lnTo>
                <a:lnTo>
                  <a:pt x="1821983" y="187766"/>
                </a:lnTo>
                <a:lnTo>
                  <a:pt x="1829238" y="199144"/>
                </a:lnTo>
                <a:lnTo>
                  <a:pt x="1829356" y="199330"/>
                </a:lnTo>
                <a:lnTo>
                  <a:pt x="1829440" y="199462"/>
                </a:lnTo>
                <a:lnTo>
                  <a:pt x="1839267" y="208651"/>
                </a:lnTo>
                <a:lnTo>
                  <a:pt x="1851380" y="215209"/>
                </a:lnTo>
                <a:lnTo>
                  <a:pt x="1865783" y="219140"/>
                </a:lnTo>
                <a:lnTo>
                  <a:pt x="1882482" y="220449"/>
                </a:lnTo>
                <a:lnTo>
                  <a:pt x="1898021" y="219140"/>
                </a:lnTo>
                <a:lnTo>
                  <a:pt x="1898187" y="219140"/>
                </a:lnTo>
                <a:lnTo>
                  <a:pt x="1911821" y="215209"/>
                </a:lnTo>
                <a:lnTo>
                  <a:pt x="1911955" y="215209"/>
                </a:lnTo>
                <a:lnTo>
                  <a:pt x="1923994" y="208473"/>
                </a:lnTo>
                <a:lnTo>
                  <a:pt x="1932641" y="200360"/>
                </a:lnTo>
                <a:lnTo>
                  <a:pt x="1882165" y="200360"/>
                </a:lnTo>
                <a:lnTo>
                  <a:pt x="1869908" y="199330"/>
                </a:lnTo>
                <a:lnTo>
                  <a:pt x="1840337" y="174920"/>
                </a:lnTo>
                <a:lnTo>
                  <a:pt x="1834358" y="140358"/>
                </a:lnTo>
                <a:lnTo>
                  <a:pt x="1834618" y="132220"/>
                </a:lnTo>
                <a:lnTo>
                  <a:pt x="1848703" y="93495"/>
                </a:lnTo>
                <a:lnTo>
                  <a:pt x="1882165" y="81307"/>
                </a:lnTo>
                <a:lnTo>
                  <a:pt x="1933828" y="81307"/>
                </a:lnTo>
                <a:lnTo>
                  <a:pt x="1929297" y="76646"/>
                </a:lnTo>
                <a:lnTo>
                  <a:pt x="1922038" y="71262"/>
                </a:lnTo>
                <a:lnTo>
                  <a:pt x="1913721" y="66861"/>
                </a:lnTo>
                <a:lnTo>
                  <a:pt x="1904243" y="63722"/>
                </a:lnTo>
                <a:lnTo>
                  <a:pt x="1893615" y="61843"/>
                </a:lnTo>
                <a:lnTo>
                  <a:pt x="1881847" y="61218"/>
                </a:lnTo>
                <a:close/>
              </a:path>
              <a:path w="3711575" h="220979" extrusionOk="0">
                <a:moveTo>
                  <a:pt x="1933828" y="81307"/>
                </a:moveTo>
                <a:lnTo>
                  <a:pt x="1882165" y="81307"/>
                </a:lnTo>
                <a:lnTo>
                  <a:pt x="1891385" y="81802"/>
                </a:lnTo>
                <a:lnTo>
                  <a:pt x="1890876" y="81802"/>
                </a:lnTo>
                <a:lnTo>
                  <a:pt x="1923063" y="103002"/>
                </a:lnTo>
                <a:lnTo>
                  <a:pt x="1930288" y="140358"/>
                </a:lnTo>
                <a:lnTo>
                  <a:pt x="1930002" y="148535"/>
                </a:lnTo>
                <a:lnTo>
                  <a:pt x="1915902" y="187989"/>
                </a:lnTo>
                <a:lnTo>
                  <a:pt x="1882165" y="200360"/>
                </a:lnTo>
                <a:lnTo>
                  <a:pt x="1932641" y="200360"/>
                </a:lnTo>
                <a:lnTo>
                  <a:pt x="1951056" y="158209"/>
                </a:lnTo>
                <a:lnTo>
                  <a:pt x="1952235" y="140358"/>
                </a:lnTo>
                <a:lnTo>
                  <a:pt x="1951911" y="132220"/>
                </a:lnTo>
                <a:lnTo>
                  <a:pt x="1951890" y="131695"/>
                </a:lnTo>
                <a:lnTo>
                  <a:pt x="1951778" y="128879"/>
                </a:lnTo>
                <a:lnTo>
                  <a:pt x="1940719" y="90487"/>
                </a:lnTo>
                <a:lnTo>
                  <a:pt x="1935579" y="83131"/>
                </a:lnTo>
                <a:lnTo>
                  <a:pt x="1933828" y="81307"/>
                </a:lnTo>
                <a:close/>
              </a:path>
              <a:path w="3711575" h="220979" extrusionOk="0">
                <a:moveTo>
                  <a:pt x="2060751" y="61218"/>
                </a:moveTo>
                <a:lnTo>
                  <a:pt x="2055093" y="61218"/>
                </a:lnTo>
                <a:lnTo>
                  <a:pt x="2049381" y="61482"/>
                </a:lnTo>
                <a:lnTo>
                  <a:pt x="2011411" y="69729"/>
                </a:lnTo>
                <a:lnTo>
                  <a:pt x="2006334" y="71527"/>
                </a:lnTo>
                <a:lnTo>
                  <a:pt x="2001363" y="73694"/>
                </a:lnTo>
                <a:lnTo>
                  <a:pt x="1996498" y="76126"/>
                </a:lnTo>
                <a:lnTo>
                  <a:pt x="1996498" y="215903"/>
                </a:lnTo>
                <a:lnTo>
                  <a:pt x="2018445" y="215903"/>
                </a:lnTo>
                <a:lnTo>
                  <a:pt x="2018445" y="87069"/>
                </a:lnTo>
                <a:lnTo>
                  <a:pt x="2025319" y="85060"/>
                </a:lnTo>
                <a:lnTo>
                  <a:pt x="2032141" y="83527"/>
                </a:lnTo>
                <a:lnTo>
                  <a:pt x="2045521" y="81518"/>
                </a:lnTo>
                <a:lnTo>
                  <a:pt x="2052025" y="80990"/>
                </a:lnTo>
                <a:lnTo>
                  <a:pt x="2111677" y="80990"/>
                </a:lnTo>
                <a:lnTo>
                  <a:pt x="2107341" y="75809"/>
                </a:lnTo>
                <a:lnTo>
                  <a:pt x="2071291" y="61634"/>
                </a:lnTo>
                <a:lnTo>
                  <a:pt x="2060751" y="61218"/>
                </a:lnTo>
                <a:close/>
              </a:path>
              <a:path w="3711575" h="220979" extrusionOk="0">
                <a:moveTo>
                  <a:pt x="2111654" y="80990"/>
                </a:moveTo>
                <a:lnTo>
                  <a:pt x="2067467" y="80990"/>
                </a:lnTo>
                <a:lnTo>
                  <a:pt x="2074765" y="82206"/>
                </a:lnTo>
                <a:lnTo>
                  <a:pt x="2080265" y="84637"/>
                </a:lnTo>
                <a:lnTo>
                  <a:pt x="2085712" y="86858"/>
                </a:lnTo>
                <a:lnTo>
                  <a:pt x="2089784" y="89924"/>
                </a:lnTo>
                <a:lnTo>
                  <a:pt x="2092428" y="93783"/>
                </a:lnTo>
                <a:lnTo>
                  <a:pt x="2095072" y="97431"/>
                </a:lnTo>
                <a:lnTo>
                  <a:pt x="2096817" y="101290"/>
                </a:lnTo>
                <a:lnTo>
                  <a:pt x="2097611" y="105361"/>
                </a:lnTo>
                <a:lnTo>
                  <a:pt x="2098615" y="109431"/>
                </a:lnTo>
                <a:lnTo>
                  <a:pt x="2099144" y="113291"/>
                </a:lnTo>
                <a:lnTo>
                  <a:pt x="2099144" y="215903"/>
                </a:lnTo>
                <a:lnTo>
                  <a:pt x="2121091" y="215903"/>
                </a:lnTo>
                <a:lnTo>
                  <a:pt x="2121091" y="116938"/>
                </a:lnTo>
                <a:lnTo>
                  <a:pt x="2120751" y="109431"/>
                </a:lnTo>
                <a:lnTo>
                  <a:pt x="2120705" y="108423"/>
                </a:lnTo>
                <a:lnTo>
                  <a:pt x="2119658" y="101290"/>
                </a:lnTo>
                <a:lnTo>
                  <a:pt x="2119551" y="100557"/>
                </a:lnTo>
                <a:lnTo>
                  <a:pt x="2117752" y="93783"/>
                </a:lnTo>
                <a:lnTo>
                  <a:pt x="2117633" y="93335"/>
                </a:lnTo>
                <a:lnTo>
                  <a:pt x="2115085" y="87069"/>
                </a:lnTo>
                <a:lnTo>
                  <a:pt x="2114999" y="86858"/>
                </a:lnTo>
                <a:lnTo>
                  <a:pt x="2111654" y="80990"/>
                </a:lnTo>
                <a:close/>
              </a:path>
              <a:path w="3711575" h="220979" extrusionOk="0">
                <a:moveTo>
                  <a:pt x="2394127" y="12793"/>
                </a:moveTo>
                <a:lnTo>
                  <a:pt x="2265885" y="12793"/>
                </a:lnTo>
                <a:lnTo>
                  <a:pt x="2265885" y="215903"/>
                </a:lnTo>
                <a:lnTo>
                  <a:pt x="2394127" y="215903"/>
                </a:lnTo>
                <a:lnTo>
                  <a:pt x="2394127" y="195179"/>
                </a:lnTo>
                <a:lnTo>
                  <a:pt x="2287831" y="195179"/>
                </a:lnTo>
                <a:lnTo>
                  <a:pt x="2287831" y="124815"/>
                </a:lnTo>
                <a:lnTo>
                  <a:pt x="2381329" y="124815"/>
                </a:lnTo>
                <a:lnTo>
                  <a:pt x="2381329" y="103510"/>
                </a:lnTo>
                <a:lnTo>
                  <a:pt x="2287831" y="103510"/>
                </a:lnTo>
                <a:lnTo>
                  <a:pt x="2287831" y="33463"/>
                </a:lnTo>
                <a:lnTo>
                  <a:pt x="2394127" y="33463"/>
                </a:lnTo>
                <a:lnTo>
                  <a:pt x="2394127" y="12793"/>
                </a:lnTo>
                <a:close/>
              </a:path>
              <a:path w="3711575" h="220979" extrusionOk="0">
                <a:moveTo>
                  <a:pt x="2436803" y="184501"/>
                </a:moveTo>
                <a:lnTo>
                  <a:pt x="2436803" y="207656"/>
                </a:lnTo>
                <a:lnTo>
                  <a:pt x="2444683" y="211726"/>
                </a:lnTo>
                <a:lnTo>
                  <a:pt x="2487360" y="220449"/>
                </a:lnTo>
                <a:lnTo>
                  <a:pt x="2491778" y="220241"/>
                </a:lnTo>
                <a:lnTo>
                  <a:pt x="2493175" y="220241"/>
                </a:lnTo>
                <a:lnTo>
                  <a:pt x="2529546" y="205178"/>
                </a:lnTo>
                <a:lnTo>
                  <a:pt x="2533950" y="200360"/>
                </a:lnTo>
                <a:lnTo>
                  <a:pt x="2479321" y="200360"/>
                </a:lnTo>
                <a:lnTo>
                  <a:pt x="2474773" y="199943"/>
                </a:lnTo>
                <a:lnTo>
                  <a:pt x="2474121" y="199943"/>
                </a:lnTo>
                <a:lnTo>
                  <a:pt x="2468480" y="198827"/>
                </a:lnTo>
                <a:lnTo>
                  <a:pt x="2463404" y="197611"/>
                </a:lnTo>
                <a:lnTo>
                  <a:pt x="2458380" y="195761"/>
                </a:lnTo>
                <a:lnTo>
                  <a:pt x="2448649" y="190897"/>
                </a:lnTo>
                <a:lnTo>
                  <a:pt x="2443096" y="187990"/>
                </a:lnTo>
                <a:lnTo>
                  <a:pt x="2436803" y="184501"/>
                </a:lnTo>
                <a:close/>
              </a:path>
              <a:path w="3711575" h="220979" extrusionOk="0">
                <a:moveTo>
                  <a:pt x="2499523" y="61218"/>
                </a:moveTo>
                <a:lnTo>
                  <a:pt x="2484081" y="61218"/>
                </a:lnTo>
                <a:lnTo>
                  <a:pt x="2477788" y="62011"/>
                </a:lnTo>
                <a:lnTo>
                  <a:pt x="2465202" y="65236"/>
                </a:lnTo>
                <a:lnTo>
                  <a:pt x="2459543" y="67879"/>
                </a:lnTo>
                <a:lnTo>
                  <a:pt x="2454466" y="71527"/>
                </a:lnTo>
                <a:lnTo>
                  <a:pt x="2449390" y="75016"/>
                </a:lnTo>
                <a:lnTo>
                  <a:pt x="2445212" y="79457"/>
                </a:lnTo>
                <a:lnTo>
                  <a:pt x="2441933" y="84955"/>
                </a:lnTo>
                <a:lnTo>
                  <a:pt x="2438919" y="90453"/>
                </a:lnTo>
                <a:lnTo>
                  <a:pt x="2437385" y="97008"/>
                </a:lnTo>
                <a:lnTo>
                  <a:pt x="2437385" y="112656"/>
                </a:lnTo>
                <a:lnTo>
                  <a:pt x="2438794" y="118630"/>
                </a:lnTo>
                <a:lnTo>
                  <a:pt x="2438919" y="119159"/>
                </a:lnTo>
                <a:lnTo>
                  <a:pt x="2470278" y="144006"/>
                </a:lnTo>
                <a:lnTo>
                  <a:pt x="2488259" y="149186"/>
                </a:lnTo>
                <a:lnTo>
                  <a:pt x="2498624" y="153574"/>
                </a:lnTo>
                <a:lnTo>
                  <a:pt x="2503489" y="155583"/>
                </a:lnTo>
                <a:lnTo>
                  <a:pt x="2508354" y="157645"/>
                </a:lnTo>
                <a:lnTo>
                  <a:pt x="2512320" y="160182"/>
                </a:lnTo>
                <a:lnTo>
                  <a:pt x="2515388" y="163196"/>
                </a:lnTo>
                <a:lnTo>
                  <a:pt x="2518614" y="166262"/>
                </a:lnTo>
                <a:lnTo>
                  <a:pt x="2520253" y="170597"/>
                </a:lnTo>
                <a:lnTo>
                  <a:pt x="2520253" y="183390"/>
                </a:lnTo>
                <a:lnTo>
                  <a:pt x="2485826" y="200360"/>
                </a:lnTo>
                <a:lnTo>
                  <a:pt x="2533950" y="200360"/>
                </a:lnTo>
                <a:lnTo>
                  <a:pt x="2537551" y="194678"/>
                </a:lnTo>
                <a:lnTo>
                  <a:pt x="2540111" y="188327"/>
                </a:lnTo>
                <a:lnTo>
                  <a:pt x="2541639" y="181292"/>
                </a:lnTo>
                <a:lnTo>
                  <a:pt x="2542147" y="173557"/>
                </a:lnTo>
                <a:lnTo>
                  <a:pt x="2542147" y="165628"/>
                </a:lnTo>
                <a:lnTo>
                  <a:pt x="2540666" y="159125"/>
                </a:lnTo>
                <a:lnTo>
                  <a:pt x="2537599" y="154050"/>
                </a:lnTo>
                <a:lnTo>
                  <a:pt x="2534862" y="149186"/>
                </a:lnTo>
                <a:lnTo>
                  <a:pt x="2534743" y="148975"/>
                </a:lnTo>
                <a:lnTo>
                  <a:pt x="2530988" y="144957"/>
                </a:lnTo>
                <a:lnTo>
                  <a:pt x="2526495" y="141997"/>
                </a:lnTo>
                <a:lnTo>
                  <a:pt x="2521681" y="138666"/>
                </a:lnTo>
                <a:lnTo>
                  <a:pt x="2516604" y="136129"/>
                </a:lnTo>
                <a:lnTo>
                  <a:pt x="2511104" y="134278"/>
                </a:lnTo>
                <a:lnTo>
                  <a:pt x="2505604" y="132269"/>
                </a:lnTo>
                <a:lnTo>
                  <a:pt x="2500316" y="130419"/>
                </a:lnTo>
                <a:lnTo>
                  <a:pt x="2495239" y="128780"/>
                </a:lnTo>
                <a:lnTo>
                  <a:pt x="2488946" y="126983"/>
                </a:lnTo>
                <a:lnTo>
                  <a:pt x="2483076" y="125132"/>
                </a:lnTo>
                <a:lnTo>
                  <a:pt x="2459332" y="107370"/>
                </a:lnTo>
                <a:lnTo>
                  <a:pt x="2459332" y="94788"/>
                </a:lnTo>
                <a:lnTo>
                  <a:pt x="2462557" y="89713"/>
                </a:lnTo>
                <a:lnTo>
                  <a:pt x="2469062" y="86488"/>
                </a:lnTo>
                <a:lnTo>
                  <a:pt x="2475778" y="82999"/>
                </a:lnTo>
                <a:lnTo>
                  <a:pt x="2483288" y="81307"/>
                </a:lnTo>
                <a:lnTo>
                  <a:pt x="2533950" y="81307"/>
                </a:lnTo>
                <a:lnTo>
                  <a:pt x="2533950" y="73060"/>
                </a:lnTo>
                <a:lnTo>
                  <a:pt x="2527022" y="70046"/>
                </a:lnTo>
                <a:lnTo>
                  <a:pt x="2520359" y="67297"/>
                </a:lnTo>
                <a:lnTo>
                  <a:pt x="2507349" y="62434"/>
                </a:lnTo>
                <a:lnTo>
                  <a:pt x="2499523" y="61218"/>
                </a:lnTo>
                <a:close/>
              </a:path>
              <a:path w="3711575" h="220979" extrusionOk="0">
                <a:moveTo>
                  <a:pt x="2533950" y="81307"/>
                </a:moveTo>
                <a:lnTo>
                  <a:pt x="2499946" y="81307"/>
                </a:lnTo>
                <a:lnTo>
                  <a:pt x="2507138" y="82629"/>
                </a:lnTo>
                <a:lnTo>
                  <a:pt x="2513220" y="85272"/>
                </a:lnTo>
                <a:lnTo>
                  <a:pt x="2519301" y="87704"/>
                </a:lnTo>
                <a:lnTo>
                  <a:pt x="2526229" y="90928"/>
                </a:lnTo>
                <a:lnTo>
                  <a:pt x="2533950" y="94999"/>
                </a:lnTo>
                <a:lnTo>
                  <a:pt x="2533950" y="81307"/>
                </a:lnTo>
                <a:close/>
              </a:path>
              <a:path w="3711575" h="220979" extrusionOk="0">
                <a:moveTo>
                  <a:pt x="2618034" y="84056"/>
                </a:moveTo>
                <a:lnTo>
                  <a:pt x="2596087" y="84056"/>
                </a:lnTo>
                <a:lnTo>
                  <a:pt x="2596198" y="180536"/>
                </a:lnTo>
                <a:lnTo>
                  <a:pt x="2596678" y="186932"/>
                </a:lnTo>
                <a:lnTo>
                  <a:pt x="2596772" y="188192"/>
                </a:lnTo>
                <a:lnTo>
                  <a:pt x="2598658" y="195497"/>
                </a:lnTo>
                <a:lnTo>
                  <a:pt x="2598754" y="195867"/>
                </a:lnTo>
                <a:lnTo>
                  <a:pt x="2634163" y="218335"/>
                </a:lnTo>
                <a:lnTo>
                  <a:pt x="2638024" y="218335"/>
                </a:lnTo>
                <a:lnTo>
                  <a:pt x="2642096" y="217912"/>
                </a:lnTo>
                <a:lnTo>
                  <a:pt x="2646379" y="217119"/>
                </a:lnTo>
                <a:lnTo>
                  <a:pt x="2650822" y="216484"/>
                </a:lnTo>
                <a:lnTo>
                  <a:pt x="2654470" y="215691"/>
                </a:lnTo>
                <a:lnTo>
                  <a:pt x="2657326" y="214687"/>
                </a:lnTo>
                <a:lnTo>
                  <a:pt x="2657326" y="197611"/>
                </a:lnTo>
                <a:lnTo>
                  <a:pt x="2630038" y="197611"/>
                </a:lnTo>
                <a:lnTo>
                  <a:pt x="2624644" y="195497"/>
                </a:lnTo>
                <a:lnTo>
                  <a:pt x="2619356" y="186932"/>
                </a:lnTo>
                <a:lnTo>
                  <a:pt x="2618034" y="180536"/>
                </a:lnTo>
                <a:lnTo>
                  <a:pt x="2618034" y="84056"/>
                </a:lnTo>
                <a:close/>
              </a:path>
              <a:path w="3711575" h="220979" extrusionOk="0">
                <a:moveTo>
                  <a:pt x="2657326" y="193964"/>
                </a:moveTo>
                <a:lnTo>
                  <a:pt x="2641778" y="197611"/>
                </a:lnTo>
                <a:lnTo>
                  <a:pt x="2657326" y="197611"/>
                </a:lnTo>
                <a:lnTo>
                  <a:pt x="2657326" y="193964"/>
                </a:lnTo>
                <a:close/>
              </a:path>
              <a:path w="3711575" h="220979" extrusionOk="0">
                <a:moveTo>
                  <a:pt x="2657326" y="63914"/>
                </a:moveTo>
                <a:lnTo>
                  <a:pt x="2569593" y="63914"/>
                </a:lnTo>
                <a:lnTo>
                  <a:pt x="2569593" y="84056"/>
                </a:lnTo>
                <a:lnTo>
                  <a:pt x="2657326" y="84056"/>
                </a:lnTo>
                <a:lnTo>
                  <a:pt x="2657326" y="63914"/>
                </a:lnTo>
                <a:close/>
              </a:path>
              <a:path w="3711575" h="220979" extrusionOk="0">
                <a:moveTo>
                  <a:pt x="2618034" y="20987"/>
                </a:moveTo>
                <a:lnTo>
                  <a:pt x="2596087" y="20987"/>
                </a:lnTo>
                <a:lnTo>
                  <a:pt x="2596087" y="63914"/>
                </a:lnTo>
                <a:lnTo>
                  <a:pt x="2618034" y="63914"/>
                </a:lnTo>
                <a:lnTo>
                  <a:pt x="2618034" y="20987"/>
                </a:lnTo>
                <a:close/>
              </a:path>
              <a:path w="3711575" h="220979" extrusionOk="0">
                <a:moveTo>
                  <a:pt x="2723219" y="63914"/>
                </a:moveTo>
                <a:lnTo>
                  <a:pt x="2701272" y="63914"/>
                </a:lnTo>
                <a:lnTo>
                  <a:pt x="2701272" y="215903"/>
                </a:lnTo>
                <a:lnTo>
                  <a:pt x="2723219" y="215903"/>
                </a:lnTo>
                <a:lnTo>
                  <a:pt x="2723219" y="63914"/>
                </a:lnTo>
                <a:close/>
              </a:path>
              <a:path w="3711575" h="220979" extrusionOk="0">
                <a:moveTo>
                  <a:pt x="2724435" y="12793"/>
                </a:moveTo>
                <a:lnTo>
                  <a:pt x="2700056" y="12793"/>
                </a:lnTo>
                <a:lnTo>
                  <a:pt x="2700056" y="36847"/>
                </a:lnTo>
                <a:lnTo>
                  <a:pt x="2724435" y="36847"/>
                </a:lnTo>
                <a:lnTo>
                  <a:pt x="2724435" y="12793"/>
                </a:lnTo>
                <a:close/>
              </a:path>
              <a:path w="3711575" h="220979" extrusionOk="0">
                <a:moveTo>
                  <a:pt x="2840513" y="61218"/>
                </a:moveTo>
                <a:lnTo>
                  <a:pt x="2834696" y="61218"/>
                </a:lnTo>
                <a:lnTo>
                  <a:pt x="2829408" y="61482"/>
                </a:lnTo>
                <a:lnTo>
                  <a:pt x="2791332" y="69729"/>
                </a:lnTo>
                <a:lnTo>
                  <a:pt x="2786044" y="71527"/>
                </a:lnTo>
                <a:lnTo>
                  <a:pt x="2781284" y="73694"/>
                </a:lnTo>
                <a:lnTo>
                  <a:pt x="2776525" y="76126"/>
                </a:lnTo>
                <a:lnTo>
                  <a:pt x="2776525" y="215903"/>
                </a:lnTo>
                <a:lnTo>
                  <a:pt x="2798207" y="215903"/>
                </a:lnTo>
                <a:lnTo>
                  <a:pt x="2798207" y="87069"/>
                </a:lnTo>
                <a:lnTo>
                  <a:pt x="2805082" y="85060"/>
                </a:lnTo>
                <a:lnTo>
                  <a:pt x="2811957" y="83527"/>
                </a:lnTo>
                <a:lnTo>
                  <a:pt x="2818831" y="82523"/>
                </a:lnTo>
                <a:lnTo>
                  <a:pt x="2825177" y="81518"/>
                </a:lnTo>
                <a:lnTo>
                  <a:pt x="2832052" y="80990"/>
                </a:lnTo>
                <a:lnTo>
                  <a:pt x="2873362" y="80990"/>
                </a:lnTo>
                <a:lnTo>
                  <a:pt x="2878589" y="77130"/>
                </a:lnTo>
                <a:lnTo>
                  <a:pt x="2884393" y="73694"/>
                </a:lnTo>
                <a:lnTo>
                  <a:pt x="2884539" y="73694"/>
                </a:lnTo>
                <a:lnTo>
                  <a:pt x="2881965" y="71527"/>
                </a:lnTo>
                <a:lnTo>
                  <a:pt x="2875945" y="67879"/>
                </a:lnTo>
                <a:lnTo>
                  <a:pt x="2868699" y="64965"/>
                </a:lnTo>
                <a:lnTo>
                  <a:pt x="2860411" y="62883"/>
                </a:lnTo>
                <a:lnTo>
                  <a:pt x="2851032" y="61634"/>
                </a:lnTo>
                <a:lnTo>
                  <a:pt x="2840513" y="61218"/>
                </a:lnTo>
                <a:close/>
              </a:path>
              <a:path w="3711575" h="220979" extrusionOk="0">
                <a:moveTo>
                  <a:pt x="2873362" y="80990"/>
                </a:moveTo>
                <a:lnTo>
                  <a:pt x="2847388" y="80990"/>
                </a:lnTo>
                <a:lnTo>
                  <a:pt x="2854792" y="82206"/>
                </a:lnTo>
                <a:lnTo>
                  <a:pt x="2860080" y="84637"/>
                </a:lnTo>
                <a:lnTo>
                  <a:pt x="2865369" y="86858"/>
                </a:lnTo>
                <a:lnTo>
                  <a:pt x="2869599" y="89924"/>
                </a:lnTo>
                <a:lnTo>
                  <a:pt x="2872243" y="93783"/>
                </a:lnTo>
                <a:lnTo>
                  <a:pt x="2874888" y="97431"/>
                </a:lnTo>
                <a:lnTo>
                  <a:pt x="2876474" y="101290"/>
                </a:lnTo>
                <a:lnTo>
                  <a:pt x="2878589" y="109431"/>
                </a:lnTo>
                <a:lnTo>
                  <a:pt x="2879118" y="113291"/>
                </a:lnTo>
                <a:lnTo>
                  <a:pt x="2879118" y="215903"/>
                </a:lnTo>
                <a:lnTo>
                  <a:pt x="2900800" y="215903"/>
                </a:lnTo>
                <a:lnTo>
                  <a:pt x="2900800" y="116938"/>
                </a:lnTo>
                <a:lnTo>
                  <a:pt x="2900458" y="109431"/>
                </a:lnTo>
                <a:lnTo>
                  <a:pt x="2900412" y="108423"/>
                </a:lnTo>
                <a:lnTo>
                  <a:pt x="2899385" y="101290"/>
                </a:lnTo>
                <a:lnTo>
                  <a:pt x="2899280" y="100557"/>
                </a:lnTo>
                <a:lnTo>
                  <a:pt x="2897567" y="93783"/>
                </a:lnTo>
                <a:lnTo>
                  <a:pt x="2897454" y="93335"/>
                </a:lnTo>
                <a:lnTo>
                  <a:pt x="2897384" y="93149"/>
                </a:lnTo>
                <a:lnTo>
                  <a:pt x="2893925" y="93149"/>
                </a:lnTo>
                <a:lnTo>
                  <a:pt x="2871715" y="82206"/>
                </a:lnTo>
                <a:lnTo>
                  <a:pt x="2873362" y="80990"/>
                </a:lnTo>
                <a:close/>
              </a:path>
              <a:path w="3711575" h="220979" extrusionOk="0">
                <a:moveTo>
                  <a:pt x="2986957" y="80990"/>
                </a:moveTo>
                <a:lnTo>
                  <a:pt x="2943107" y="80990"/>
                </a:lnTo>
                <a:lnTo>
                  <a:pt x="2949982" y="82206"/>
                </a:lnTo>
                <a:lnTo>
                  <a:pt x="2961087" y="86858"/>
                </a:lnTo>
                <a:lnTo>
                  <a:pt x="2965318" y="89924"/>
                </a:lnTo>
                <a:lnTo>
                  <a:pt x="2967962" y="93783"/>
                </a:lnTo>
                <a:lnTo>
                  <a:pt x="2970606" y="97431"/>
                </a:lnTo>
                <a:lnTo>
                  <a:pt x="2972193" y="101290"/>
                </a:lnTo>
                <a:lnTo>
                  <a:pt x="2974308" y="109431"/>
                </a:lnTo>
                <a:lnTo>
                  <a:pt x="2974837" y="113291"/>
                </a:lnTo>
                <a:lnTo>
                  <a:pt x="2974837" y="215903"/>
                </a:lnTo>
                <a:lnTo>
                  <a:pt x="2996519" y="215903"/>
                </a:lnTo>
                <a:lnTo>
                  <a:pt x="2996519" y="116938"/>
                </a:lnTo>
                <a:lnTo>
                  <a:pt x="2996169" y="109431"/>
                </a:lnTo>
                <a:lnTo>
                  <a:pt x="2996122" y="108423"/>
                </a:lnTo>
                <a:lnTo>
                  <a:pt x="2990217" y="86858"/>
                </a:lnTo>
                <a:lnTo>
                  <a:pt x="2986957" y="80990"/>
                </a:lnTo>
                <a:close/>
              </a:path>
              <a:path w="3711575" h="220979" extrusionOk="0">
                <a:moveTo>
                  <a:pt x="2936232" y="61218"/>
                </a:moveTo>
                <a:lnTo>
                  <a:pt x="2928828" y="61218"/>
                </a:lnTo>
                <a:lnTo>
                  <a:pt x="2921425" y="61905"/>
                </a:lnTo>
                <a:lnTo>
                  <a:pt x="2878589" y="77130"/>
                </a:lnTo>
                <a:lnTo>
                  <a:pt x="2871715" y="82206"/>
                </a:lnTo>
                <a:lnTo>
                  <a:pt x="2893925" y="93149"/>
                </a:lnTo>
                <a:lnTo>
                  <a:pt x="2884539" y="73694"/>
                </a:lnTo>
                <a:lnTo>
                  <a:pt x="2980220" y="73694"/>
                </a:lnTo>
                <a:lnTo>
                  <a:pt x="2946751" y="61634"/>
                </a:lnTo>
                <a:lnTo>
                  <a:pt x="2936232" y="61218"/>
                </a:lnTo>
                <a:close/>
              </a:path>
              <a:path w="3711575" h="220979" extrusionOk="0">
                <a:moveTo>
                  <a:pt x="2896709" y="91351"/>
                </a:moveTo>
                <a:lnTo>
                  <a:pt x="2893925" y="93149"/>
                </a:lnTo>
                <a:lnTo>
                  <a:pt x="2897384" y="93149"/>
                </a:lnTo>
                <a:lnTo>
                  <a:pt x="2896709" y="91351"/>
                </a:lnTo>
                <a:close/>
              </a:path>
              <a:path w="3711575" h="220979" extrusionOk="0">
                <a:moveTo>
                  <a:pt x="2980220" y="73694"/>
                </a:moveTo>
                <a:lnTo>
                  <a:pt x="2884539" y="73694"/>
                </a:lnTo>
                <a:lnTo>
                  <a:pt x="2887051" y="75809"/>
                </a:lnTo>
                <a:lnTo>
                  <a:pt x="2891466" y="80990"/>
                </a:lnTo>
                <a:lnTo>
                  <a:pt x="2894241" y="85536"/>
                </a:lnTo>
                <a:lnTo>
                  <a:pt x="2895023" y="86858"/>
                </a:lnTo>
                <a:lnTo>
                  <a:pt x="2896709" y="91351"/>
                </a:lnTo>
                <a:lnTo>
                  <a:pt x="2900800" y="88708"/>
                </a:lnTo>
                <a:lnTo>
                  <a:pt x="2907675" y="85536"/>
                </a:lnTo>
                <a:lnTo>
                  <a:pt x="2914021" y="83739"/>
                </a:lnTo>
                <a:lnTo>
                  <a:pt x="2920896" y="81888"/>
                </a:lnTo>
                <a:lnTo>
                  <a:pt x="2927242" y="80990"/>
                </a:lnTo>
                <a:lnTo>
                  <a:pt x="2986980" y="80990"/>
                </a:lnTo>
                <a:lnTo>
                  <a:pt x="2982703" y="75809"/>
                </a:lnTo>
                <a:lnTo>
                  <a:pt x="2980220" y="73694"/>
                </a:lnTo>
                <a:close/>
              </a:path>
              <a:path w="3711575" h="220979" extrusionOk="0">
                <a:moveTo>
                  <a:pt x="3106516" y="122383"/>
                </a:moveTo>
                <a:lnTo>
                  <a:pt x="3098055" y="122383"/>
                </a:lnTo>
                <a:lnTo>
                  <a:pt x="3090238" y="122710"/>
                </a:lnTo>
                <a:lnTo>
                  <a:pt x="3053277" y="138641"/>
                </a:lnTo>
                <a:lnTo>
                  <a:pt x="3041998" y="174192"/>
                </a:lnTo>
                <a:lnTo>
                  <a:pt x="3042087" y="183602"/>
                </a:lnTo>
                <a:lnTo>
                  <a:pt x="3067382" y="214475"/>
                </a:lnTo>
                <a:lnTo>
                  <a:pt x="3087363" y="219848"/>
                </a:lnTo>
                <a:lnTo>
                  <a:pt x="3087808" y="219848"/>
                </a:lnTo>
                <a:lnTo>
                  <a:pt x="3093824" y="220449"/>
                </a:lnTo>
                <a:lnTo>
                  <a:pt x="3100699" y="220449"/>
                </a:lnTo>
                <a:lnTo>
                  <a:pt x="3109317" y="220300"/>
                </a:lnTo>
                <a:lnTo>
                  <a:pt x="3147500" y="214205"/>
                </a:lnTo>
                <a:lnTo>
                  <a:pt x="3164090" y="200942"/>
                </a:lnTo>
                <a:lnTo>
                  <a:pt x="3099112" y="200942"/>
                </a:lnTo>
                <a:lnTo>
                  <a:pt x="3092766" y="200043"/>
                </a:lnTo>
                <a:lnTo>
                  <a:pt x="3064209" y="178315"/>
                </a:lnTo>
                <a:lnTo>
                  <a:pt x="3064209" y="161504"/>
                </a:lnTo>
                <a:lnTo>
                  <a:pt x="3103872" y="142208"/>
                </a:lnTo>
                <a:lnTo>
                  <a:pt x="3146178" y="142208"/>
                </a:lnTo>
                <a:lnTo>
                  <a:pt x="3146178" y="133123"/>
                </a:lnTo>
                <a:lnTo>
                  <a:pt x="3145121" y="132428"/>
                </a:lnTo>
                <a:lnTo>
                  <a:pt x="3141125" y="130431"/>
                </a:lnTo>
                <a:lnTo>
                  <a:pt x="3136130" y="128516"/>
                </a:lnTo>
                <a:lnTo>
                  <a:pt x="3131371" y="126454"/>
                </a:lnTo>
                <a:lnTo>
                  <a:pt x="3126083" y="124921"/>
                </a:lnTo>
                <a:lnTo>
                  <a:pt x="3119737" y="123917"/>
                </a:lnTo>
                <a:lnTo>
                  <a:pt x="3113919" y="122912"/>
                </a:lnTo>
                <a:lnTo>
                  <a:pt x="3106516" y="122383"/>
                </a:lnTo>
                <a:close/>
              </a:path>
              <a:path w="3711575" h="220979" extrusionOk="0">
                <a:moveTo>
                  <a:pt x="3146178" y="150394"/>
                </a:moveTo>
                <a:lnTo>
                  <a:pt x="3146178" y="191743"/>
                </a:lnTo>
                <a:lnTo>
                  <a:pt x="3142476" y="196184"/>
                </a:lnTo>
                <a:lnTo>
                  <a:pt x="3105987" y="200942"/>
                </a:lnTo>
                <a:lnTo>
                  <a:pt x="3164090" y="200942"/>
                </a:lnTo>
                <a:lnTo>
                  <a:pt x="3165943" y="197691"/>
                </a:lnTo>
                <a:lnTo>
                  <a:pt x="3167786" y="191167"/>
                </a:lnTo>
                <a:lnTo>
                  <a:pt x="3168330" y="184342"/>
                </a:lnTo>
                <a:lnTo>
                  <a:pt x="3168389" y="155002"/>
                </a:lnTo>
                <a:lnTo>
                  <a:pt x="3153582" y="155002"/>
                </a:lnTo>
                <a:lnTo>
                  <a:pt x="3148822" y="151512"/>
                </a:lnTo>
                <a:lnTo>
                  <a:pt x="3146178" y="150394"/>
                </a:lnTo>
                <a:close/>
              </a:path>
              <a:path w="3711575" h="220979" extrusionOk="0">
                <a:moveTo>
                  <a:pt x="3146178" y="133123"/>
                </a:moveTo>
                <a:lnTo>
                  <a:pt x="3146178" y="150394"/>
                </a:lnTo>
                <a:lnTo>
                  <a:pt x="3148822" y="151512"/>
                </a:lnTo>
                <a:lnTo>
                  <a:pt x="3153582" y="155002"/>
                </a:lnTo>
                <a:lnTo>
                  <a:pt x="3148822" y="134860"/>
                </a:lnTo>
                <a:lnTo>
                  <a:pt x="3146178" y="133123"/>
                </a:lnTo>
                <a:close/>
              </a:path>
              <a:path w="3711575" h="220979" extrusionOk="0">
                <a:moveTo>
                  <a:pt x="3160080" y="80990"/>
                </a:moveTo>
                <a:lnTo>
                  <a:pt x="3105987" y="80990"/>
                </a:lnTo>
                <a:lnTo>
                  <a:pt x="3115002" y="81504"/>
                </a:lnTo>
                <a:lnTo>
                  <a:pt x="3122976" y="83045"/>
                </a:lnTo>
                <a:lnTo>
                  <a:pt x="3146178" y="115088"/>
                </a:lnTo>
                <a:lnTo>
                  <a:pt x="3146178" y="133123"/>
                </a:lnTo>
                <a:lnTo>
                  <a:pt x="3148822" y="134860"/>
                </a:lnTo>
                <a:lnTo>
                  <a:pt x="3153582" y="155002"/>
                </a:lnTo>
                <a:lnTo>
                  <a:pt x="3168389" y="155002"/>
                </a:lnTo>
                <a:lnTo>
                  <a:pt x="3168389" y="103405"/>
                </a:lnTo>
                <a:lnTo>
                  <a:pt x="3167331" y="97642"/>
                </a:lnTo>
                <a:lnTo>
                  <a:pt x="3165745" y="92567"/>
                </a:lnTo>
                <a:lnTo>
                  <a:pt x="3163630" y="87281"/>
                </a:lnTo>
                <a:lnTo>
                  <a:pt x="3161514" y="82734"/>
                </a:lnTo>
                <a:lnTo>
                  <a:pt x="3160080" y="80990"/>
                </a:lnTo>
                <a:close/>
              </a:path>
              <a:path w="3711575" h="220979" extrusionOk="0">
                <a:moveTo>
                  <a:pt x="3146178" y="142208"/>
                </a:moveTo>
                <a:lnTo>
                  <a:pt x="3103872" y="142208"/>
                </a:lnTo>
                <a:lnTo>
                  <a:pt x="3111614" y="142456"/>
                </a:lnTo>
                <a:lnTo>
                  <a:pt x="3119009" y="143199"/>
                </a:lnTo>
                <a:lnTo>
                  <a:pt x="3126107" y="144438"/>
                </a:lnTo>
                <a:lnTo>
                  <a:pt x="3132957" y="146173"/>
                </a:lnTo>
                <a:lnTo>
                  <a:pt x="3141948" y="148605"/>
                </a:lnTo>
                <a:lnTo>
                  <a:pt x="3146178" y="150394"/>
                </a:lnTo>
                <a:lnTo>
                  <a:pt x="3146178" y="142208"/>
                </a:lnTo>
                <a:close/>
              </a:path>
              <a:path w="3711575" h="220979" extrusionOk="0">
                <a:moveTo>
                  <a:pt x="3119737" y="61218"/>
                </a:moveTo>
                <a:lnTo>
                  <a:pt x="3112862" y="61218"/>
                </a:lnTo>
                <a:lnTo>
                  <a:pt x="3105541" y="61426"/>
                </a:lnTo>
                <a:lnTo>
                  <a:pt x="3067977" y="68348"/>
                </a:lnTo>
                <a:lnTo>
                  <a:pt x="3057334" y="73694"/>
                </a:lnTo>
                <a:lnTo>
                  <a:pt x="3057334" y="95581"/>
                </a:lnTo>
                <a:lnTo>
                  <a:pt x="3063680" y="90505"/>
                </a:lnTo>
                <a:lnTo>
                  <a:pt x="3071084" y="86858"/>
                </a:lnTo>
                <a:lnTo>
                  <a:pt x="3105987" y="80990"/>
                </a:lnTo>
                <a:lnTo>
                  <a:pt x="3160080" y="80990"/>
                </a:lnTo>
                <a:lnTo>
                  <a:pt x="3158341" y="78875"/>
                </a:lnTo>
                <a:lnTo>
                  <a:pt x="3155168" y="74804"/>
                </a:lnTo>
                <a:lnTo>
                  <a:pt x="3151467" y="71527"/>
                </a:lnTo>
                <a:lnTo>
                  <a:pt x="3146707" y="69095"/>
                </a:lnTo>
                <a:lnTo>
                  <a:pt x="3142476" y="66452"/>
                </a:lnTo>
                <a:lnTo>
                  <a:pt x="3137188" y="64548"/>
                </a:lnTo>
                <a:lnTo>
                  <a:pt x="3131900" y="63333"/>
                </a:lnTo>
                <a:lnTo>
                  <a:pt x="3126083" y="61905"/>
                </a:lnTo>
                <a:lnTo>
                  <a:pt x="3119737" y="61218"/>
                </a:lnTo>
                <a:close/>
              </a:path>
              <a:path w="3711575" h="220979" extrusionOk="0">
                <a:moveTo>
                  <a:pt x="3251416" y="84056"/>
                </a:moveTo>
                <a:lnTo>
                  <a:pt x="3229734" y="84056"/>
                </a:lnTo>
                <a:lnTo>
                  <a:pt x="3229846" y="180536"/>
                </a:lnTo>
                <a:lnTo>
                  <a:pt x="3230332" y="186932"/>
                </a:lnTo>
                <a:lnTo>
                  <a:pt x="3230428" y="188192"/>
                </a:lnTo>
                <a:lnTo>
                  <a:pt x="3232336" y="195497"/>
                </a:lnTo>
                <a:lnTo>
                  <a:pt x="3232432" y="195867"/>
                </a:lnTo>
                <a:lnTo>
                  <a:pt x="3232510" y="196164"/>
                </a:lnTo>
                <a:lnTo>
                  <a:pt x="3267810" y="218335"/>
                </a:lnTo>
                <a:lnTo>
                  <a:pt x="3271511" y="218335"/>
                </a:lnTo>
                <a:lnTo>
                  <a:pt x="3275742" y="217912"/>
                </a:lnTo>
                <a:lnTo>
                  <a:pt x="3279973" y="217119"/>
                </a:lnTo>
                <a:lnTo>
                  <a:pt x="3284203" y="216484"/>
                </a:lnTo>
                <a:lnTo>
                  <a:pt x="3287905" y="215691"/>
                </a:lnTo>
                <a:lnTo>
                  <a:pt x="3291078" y="214687"/>
                </a:lnTo>
                <a:lnTo>
                  <a:pt x="3291078" y="197611"/>
                </a:lnTo>
                <a:lnTo>
                  <a:pt x="3263579" y="197611"/>
                </a:lnTo>
                <a:lnTo>
                  <a:pt x="3258291" y="195497"/>
                </a:lnTo>
                <a:lnTo>
                  <a:pt x="3253002" y="186932"/>
                </a:lnTo>
                <a:lnTo>
                  <a:pt x="3251416" y="180536"/>
                </a:lnTo>
                <a:lnTo>
                  <a:pt x="3251416" y="84056"/>
                </a:lnTo>
                <a:close/>
              </a:path>
              <a:path w="3711575" h="220979" extrusionOk="0">
                <a:moveTo>
                  <a:pt x="3291078" y="193964"/>
                </a:moveTo>
                <a:lnTo>
                  <a:pt x="3275213" y="197611"/>
                </a:lnTo>
                <a:lnTo>
                  <a:pt x="3291078" y="197611"/>
                </a:lnTo>
                <a:lnTo>
                  <a:pt x="3291078" y="193964"/>
                </a:lnTo>
                <a:close/>
              </a:path>
              <a:path w="3711575" h="220979" extrusionOk="0">
                <a:moveTo>
                  <a:pt x="3291078" y="63914"/>
                </a:moveTo>
                <a:lnTo>
                  <a:pt x="3203292" y="63914"/>
                </a:lnTo>
                <a:lnTo>
                  <a:pt x="3203292" y="84056"/>
                </a:lnTo>
                <a:lnTo>
                  <a:pt x="3291078" y="84056"/>
                </a:lnTo>
                <a:lnTo>
                  <a:pt x="3291078" y="63914"/>
                </a:lnTo>
                <a:close/>
              </a:path>
              <a:path w="3711575" h="220979" extrusionOk="0">
                <a:moveTo>
                  <a:pt x="3251416" y="20987"/>
                </a:moveTo>
                <a:lnTo>
                  <a:pt x="3229734" y="20987"/>
                </a:lnTo>
                <a:lnTo>
                  <a:pt x="3229734" y="63914"/>
                </a:lnTo>
                <a:lnTo>
                  <a:pt x="3251416" y="63914"/>
                </a:lnTo>
                <a:lnTo>
                  <a:pt x="3251416" y="20987"/>
                </a:lnTo>
                <a:close/>
              </a:path>
              <a:path w="3711575" h="220979" extrusionOk="0">
                <a:moveTo>
                  <a:pt x="3356653" y="63914"/>
                </a:moveTo>
                <a:lnTo>
                  <a:pt x="3334971" y="63914"/>
                </a:lnTo>
                <a:lnTo>
                  <a:pt x="3334971" y="215903"/>
                </a:lnTo>
                <a:lnTo>
                  <a:pt x="3356653" y="215903"/>
                </a:lnTo>
                <a:lnTo>
                  <a:pt x="3356653" y="63914"/>
                </a:lnTo>
                <a:close/>
              </a:path>
              <a:path w="3711575" h="220979" extrusionOk="0">
                <a:moveTo>
                  <a:pt x="3358240" y="12793"/>
                </a:moveTo>
                <a:lnTo>
                  <a:pt x="3333913" y="12793"/>
                </a:lnTo>
                <a:lnTo>
                  <a:pt x="3333913" y="36847"/>
                </a:lnTo>
                <a:lnTo>
                  <a:pt x="3358240" y="36847"/>
                </a:lnTo>
                <a:lnTo>
                  <a:pt x="3358240" y="12793"/>
                </a:lnTo>
                <a:close/>
              </a:path>
              <a:path w="3711575" h="220979" extrusionOk="0">
                <a:moveTo>
                  <a:pt x="3471939" y="61218"/>
                </a:moveTo>
                <a:lnTo>
                  <a:pt x="3430219" y="72325"/>
                </a:lnTo>
                <a:lnTo>
                  <a:pt x="3406760" y="105737"/>
                </a:lnTo>
                <a:lnTo>
                  <a:pt x="3402133" y="140358"/>
                </a:lnTo>
                <a:lnTo>
                  <a:pt x="3403102" y="156336"/>
                </a:lnTo>
                <a:lnTo>
                  <a:pt x="3403215" y="158209"/>
                </a:lnTo>
                <a:lnTo>
                  <a:pt x="3406381" y="173775"/>
                </a:lnTo>
                <a:lnTo>
                  <a:pt x="3406430" y="174013"/>
                </a:lnTo>
                <a:lnTo>
                  <a:pt x="3411612" y="187469"/>
                </a:lnTo>
                <a:lnTo>
                  <a:pt x="3411726" y="187766"/>
                </a:lnTo>
                <a:lnTo>
                  <a:pt x="3418857" y="199144"/>
                </a:lnTo>
                <a:lnTo>
                  <a:pt x="3418973" y="199330"/>
                </a:lnTo>
                <a:lnTo>
                  <a:pt x="3419055" y="199462"/>
                </a:lnTo>
                <a:lnTo>
                  <a:pt x="3428963" y="208651"/>
                </a:lnTo>
                <a:lnTo>
                  <a:pt x="3441200" y="215209"/>
                </a:lnTo>
                <a:lnTo>
                  <a:pt x="3455718" y="219140"/>
                </a:lnTo>
                <a:lnTo>
                  <a:pt x="3472467" y="220449"/>
                </a:lnTo>
                <a:lnTo>
                  <a:pt x="3487909" y="219140"/>
                </a:lnTo>
                <a:lnTo>
                  <a:pt x="3488074" y="219140"/>
                </a:lnTo>
                <a:lnTo>
                  <a:pt x="3501611" y="215209"/>
                </a:lnTo>
                <a:lnTo>
                  <a:pt x="3501742" y="215209"/>
                </a:lnTo>
                <a:lnTo>
                  <a:pt x="3513741" y="208473"/>
                </a:lnTo>
                <a:lnTo>
                  <a:pt x="3522458" y="200360"/>
                </a:lnTo>
                <a:lnTo>
                  <a:pt x="3471939" y="200360"/>
                </a:lnTo>
                <a:lnTo>
                  <a:pt x="3459759" y="199330"/>
                </a:lnTo>
                <a:lnTo>
                  <a:pt x="3430144" y="174920"/>
                </a:lnTo>
                <a:lnTo>
                  <a:pt x="3424344" y="140358"/>
                </a:lnTo>
                <a:lnTo>
                  <a:pt x="3424559" y="132220"/>
                </a:lnTo>
                <a:lnTo>
                  <a:pt x="3438614" y="93495"/>
                </a:lnTo>
                <a:lnTo>
                  <a:pt x="3471939" y="81307"/>
                </a:lnTo>
                <a:lnTo>
                  <a:pt x="3523786" y="81307"/>
                </a:lnTo>
                <a:lnTo>
                  <a:pt x="3519252" y="76646"/>
                </a:lnTo>
                <a:lnTo>
                  <a:pt x="3512130" y="71262"/>
                </a:lnTo>
                <a:lnTo>
                  <a:pt x="3503693" y="66861"/>
                </a:lnTo>
                <a:lnTo>
                  <a:pt x="3494216" y="63722"/>
                </a:lnTo>
                <a:lnTo>
                  <a:pt x="3483647" y="61843"/>
                </a:lnTo>
                <a:lnTo>
                  <a:pt x="3471939" y="61218"/>
                </a:lnTo>
                <a:close/>
              </a:path>
              <a:path w="3711575" h="220979" extrusionOk="0">
                <a:moveTo>
                  <a:pt x="3523786" y="81307"/>
                </a:moveTo>
                <a:lnTo>
                  <a:pt x="3471939" y="81307"/>
                </a:lnTo>
                <a:lnTo>
                  <a:pt x="3481300" y="81802"/>
                </a:lnTo>
                <a:lnTo>
                  <a:pt x="3480782" y="81802"/>
                </a:lnTo>
                <a:lnTo>
                  <a:pt x="3513064" y="103002"/>
                </a:lnTo>
                <a:lnTo>
                  <a:pt x="3520062" y="140358"/>
                </a:lnTo>
                <a:lnTo>
                  <a:pt x="3519773" y="148535"/>
                </a:lnTo>
                <a:lnTo>
                  <a:pt x="3505792" y="187989"/>
                </a:lnTo>
                <a:lnTo>
                  <a:pt x="3471939" y="200360"/>
                </a:lnTo>
                <a:lnTo>
                  <a:pt x="3522458" y="200360"/>
                </a:lnTo>
                <a:lnTo>
                  <a:pt x="3541061" y="158209"/>
                </a:lnTo>
                <a:lnTo>
                  <a:pt x="3541092" y="158070"/>
                </a:lnTo>
                <a:lnTo>
                  <a:pt x="3542273" y="140358"/>
                </a:lnTo>
                <a:lnTo>
                  <a:pt x="3541928" y="132220"/>
                </a:lnTo>
                <a:lnTo>
                  <a:pt x="3541905" y="131695"/>
                </a:lnTo>
                <a:lnTo>
                  <a:pt x="3530722" y="90487"/>
                </a:lnTo>
                <a:lnTo>
                  <a:pt x="3525539" y="83131"/>
                </a:lnTo>
                <a:lnTo>
                  <a:pt x="3523786" y="81307"/>
                </a:lnTo>
                <a:close/>
              </a:path>
              <a:path w="3711575" h="220979" extrusionOk="0">
                <a:moveTo>
                  <a:pt x="3650684" y="61218"/>
                </a:moveTo>
                <a:lnTo>
                  <a:pt x="3644867" y="61218"/>
                </a:lnTo>
                <a:lnTo>
                  <a:pt x="3639049" y="61482"/>
                </a:lnTo>
                <a:lnTo>
                  <a:pt x="3633761" y="62117"/>
                </a:lnTo>
                <a:lnTo>
                  <a:pt x="3627944" y="62698"/>
                </a:lnTo>
                <a:lnTo>
                  <a:pt x="3622656" y="63650"/>
                </a:lnTo>
                <a:lnTo>
                  <a:pt x="3612079" y="66082"/>
                </a:lnTo>
                <a:lnTo>
                  <a:pt x="3606791" y="67668"/>
                </a:lnTo>
                <a:lnTo>
                  <a:pt x="3601502" y="69729"/>
                </a:lnTo>
                <a:lnTo>
                  <a:pt x="3596214" y="71527"/>
                </a:lnTo>
                <a:lnTo>
                  <a:pt x="3586166" y="76126"/>
                </a:lnTo>
                <a:lnTo>
                  <a:pt x="3586166" y="215903"/>
                </a:lnTo>
                <a:lnTo>
                  <a:pt x="3608377" y="215903"/>
                </a:lnTo>
                <a:lnTo>
                  <a:pt x="3608377" y="87069"/>
                </a:lnTo>
                <a:lnTo>
                  <a:pt x="3615252" y="85060"/>
                </a:lnTo>
                <a:lnTo>
                  <a:pt x="3622127" y="83527"/>
                </a:lnTo>
                <a:lnTo>
                  <a:pt x="3628473" y="82523"/>
                </a:lnTo>
                <a:lnTo>
                  <a:pt x="3635348" y="81518"/>
                </a:lnTo>
                <a:lnTo>
                  <a:pt x="3641694" y="80990"/>
                </a:lnTo>
                <a:lnTo>
                  <a:pt x="3701432" y="80990"/>
                </a:lnTo>
                <a:lnTo>
                  <a:pt x="3697155" y="75809"/>
                </a:lnTo>
                <a:lnTo>
                  <a:pt x="3661203" y="61634"/>
                </a:lnTo>
                <a:lnTo>
                  <a:pt x="3650684" y="61218"/>
                </a:lnTo>
                <a:close/>
              </a:path>
              <a:path w="3711575" h="220979" extrusionOk="0">
                <a:moveTo>
                  <a:pt x="3701409" y="80990"/>
                </a:moveTo>
                <a:lnTo>
                  <a:pt x="3657559" y="80990"/>
                </a:lnTo>
                <a:lnTo>
                  <a:pt x="3664433" y="82206"/>
                </a:lnTo>
                <a:lnTo>
                  <a:pt x="3675539" y="86858"/>
                </a:lnTo>
                <a:lnTo>
                  <a:pt x="3679769" y="89924"/>
                </a:lnTo>
                <a:lnTo>
                  <a:pt x="3682414" y="93783"/>
                </a:lnTo>
                <a:lnTo>
                  <a:pt x="3685058" y="97431"/>
                </a:lnTo>
                <a:lnTo>
                  <a:pt x="3686644" y="101290"/>
                </a:lnTo>
                <a:lnTo>
                  <a:pt x="3687702" y="105361"/>
                </a:lnTo>
                <a:lnTo>
                  <a:pt x="3688231" y="109431"/>
                </a:lnTo>
                <a:lnTo>
                  <a:pt x="3688760" y="113291"/>
                </a:lnTo>
                <a:lnTo>
                  <a:pt x="3688760" y="215903"/>
                </a:lnTo>
                <a:lnTo>
                  <a:pt x="3710971" y="215903"/>
                </a:lnTo>
                <a:lnTo>
                  <a:pt x="3710971" y="116938"/>
                </a:lnTo>
                <a:lnTo>
                  <a:pt x="3710621" y="109431"/>
                </a:lnTo>
                <a:lnTo>
                  <a:pt x="3710574" y="108423"/>
                </a:lnTo>
                <a:lnTo>
                  <a:pt x="3709495" y="101290"/>
                </a:lnTo>
                <a:lnTo>
                  <a:pt x="3709384" y="100557"/>
                </a:lnTo>
                <a:lnTo>
                  <a:pt x="3707524" y="93783"/>
                </a:lnTo>
                <a:lnTo>
                  <a:pt x="3707401" y="93335"/>
                </a:lnTo>
                <a:lnTo>
                  <a:pt x="3704758" y="87069"/>
                </a:lnTo>
                <a:lnTo>
                  <a:pt x="3704669" y="86858"/>
                </a:lnTo>
                <a:lnTo>
                  <a:pt x="3701409" y="809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06186" y="2687954"/>
            <a:ext cx="590176" cy="58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15969" y="6007917"/>
            <a:ext cx="3592036" cy="492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1"/>
          <p:cNvGrpSpPr/>
          <p:nvPr/>
        </p:nvGrpSpPr>
        <p:grpSpPr>
          <a:xfrm>
            <a:off x="7000675" y="5117976"/>
            <a:ext cx="3035475" cy="770782"/>
            <a:chOff x="7000675" y="5117976"/>
            <a:chExt cx="3035475" cy="770782"/>
          </a:xfrm>
        </p:grpSpPr>
        <p:sp>
          <p:nvSpPr>
            <p:cNvPr id="152" name="Google Shape;152;p11"/>
            <p:cNvSpPr/>
            <p:nvPr/>
          </p:nvSpPr>
          <p:spPr>
            <a:xfrm>
              <a:off x="7000675" y="5122206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 h="120000" extrusionOk="0">
                  <a:moveTo>
                    <a:pt x="0" y="0"/>
                  </a:moveTo>
                  <a:lnTo>
                    <a:pt x="363307" y="0"/>
                  </a:lnTo>
                </a:path>
              </a:pathLst>
            </a:custGeom>
            <a:noFill/>
            <a:ln w="12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7000675" y="5117976"/>
              <a:ext cx="365760" cy="648335"/>
            </a:xfrm>
            <a:custGeom>
              <a:avLst/>
              <a:gdLst/>
              <a:ahLst/>
              <a:cxnLst/>
              <a:rect l="l" t="t" r="r" b="b"/>
              <a:pathLst>
                <a:path w="365759" h="648335" extrusionOk="0">
                  <a:moveTo>
                    <a:pt x="6345" y="0"/>
                  </a:moveTo>
                  <a:lnTo>
                    <a:pt x="6345" y="644273"/>
                  </a:lnTo>
                </a:path>
                <a:path w="365759" h="648335" extrusionOk="0">
                  <a:moveTo>
                    <a:pt x="365422" y="647921"/>
                  </a:moveTo>
                  <a:lnTo>
                    <a:pt x="0" y="647921"/>
                  </a:lnTo>
                </a:path>
              </a:pathLst>
            </a:custGeom>
            <a:noFill/>
            <a:ln w="12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7392010" y="5613803"/>
              <a:ext cx="2644140" cy="274955"/>
            </a:xfrm>
            <a:custGeom>
              <a:avLst/>
              <a:gdLst/>
              <a:ahLst/>
              <a:cxnLst/>
              <a:rect l="l" t="t" r="r" b="b"/>
              <a:pathLst>
                <a:path w="2644140" h="274954" extrusionOk="0">
                  <a:moveTo>
                    <a:pt x="67161" y="13110"/>
                  </a:moveTo>
                  <a:lnTo>
                    <a:pt x="0" y="13110"/>
                  </a:lnTo>
                  <a:lnTo>
                    <a:pt x="0" y="216220"/>
                  </a:lnTo>
                  <a:lnTo>
                    <a:pt x="73507" y="216220"/>
                  </a:lnTo>
                  <a:lnTo>
                    <a:pt x="84530" y="215854"/>
                  </a:lnTo>
                  <a:lnTo>
                    <a:pt x="127382" y="202713"/>
                  </a:lnTo>
                  <a:lnTo>
                    <a:pt x="135040" y="195814"/>
                  </a:lnTo>
                  <a:lnTo>
                    <a:pt x="21682" y="195814"/>
                  </a:lnTo>
                  <a:lnTo>
                    <a:pt x="21682" y="121802"/>
                  </a:lnTo>
                  <a:lnTo>
                    <a:pt x="133944" y="121802"/>
                  </a:lnTo>
                  <a:lnTo>
                    <a:pt x="131150" y="118841"/>
                  </a:lnTo>
                  <a:lnTo>
                    <a:pt x="125333" y="114824"/>
                  </a:lnTo>
                  <a:lnTo>
                    <a:pt x="118987" y="110542"/>
                  </a:lnTo>
                  <a:lnTo>
                    <a:pt x="117437" y="109643"/>
                  </a:lnTo>
                  <a:lnTo>
                    <a:pt x="110525" y="109643"/>
                  </a:lnTo>
                  <a:lnTo>
                    <a:pt x="108410" y="105678"/>
                  </a:lnTo>
                  <a:lnTo>
                    <a:pt x="114926" y="105678"/>
                  </a:lnTo>
                  <a:lnTo>
                    <a:pt x="117400" y="103246"/>
                  </a:lnTo>
                  <a:lnTo>
                    <a:pt x="120017" y="101079"/>
                  </a:lnTo>
                  <a:lnTo>
                    <a:pt x="21682" y="101079"/>
                  </a:lnTo>
                  <a:lnTo>
                    <a:pt x="21682" y="34098"/>
                  </a:lnTo>
                  <a:lnTo>
                    <a:pt x="125018" y="34098"/>
                  </a:lnTo>
                  <a:lnTo>
                    <a:pt x="120904" y="29320"/>
                  </a:lnTo>
                  <a:lnTo>
                    <a:pt x="79853" y="13586"/>
                  </a:lnTo>
                  <a:lnTo>
                    <a:pt x="67161" y="13110"/>
                  </a:lnTo>
                  <a:close/>
                </a:path>
                <a:path w="2644140" h="274954" extrusionOk="0">
                  <a:moveTo>
                    <a:pt x="133944" y="121802"/>
                  </a:moveTo>
                  <a:lnTo>
                    <a:pt x="80382" y="121802"/>
                  </a:lnTo>
                  <a:lnTo>
                    <a:pt x="86199" y="122225"/>
                  </a:lnTo>
                  <a:lnTo>
                    <a:pt x="92016" y="123018"/>
                  </a:lnTo>
                  <a:lnTo>
                    <a:pt x="97833" y="123652"/>
                  </a:lnTo>
                  <a:lnTo>
                    <a:pt x="103651" y="125132"/>
                  </a:lnTo>
                  <a:lnTo>
                    <a:pt x="108410" y="127564"/>
                  </a:lnTo>
                  <a:lnTo>
                    <a:pt x="113698" y="129838"/>
                  </a:lnTo>
                  <a:lnTo>
                    <a:pt x="117400" y="133380"/>
                  </a:lnTo>
                  <a:lnTo>
                    <a:pt x="120573" y="138243"/>
                  </a:lnTo>
                  <a:lnTo>
                    <a:pt x="123746" y="142895"/>
                  </a:lnTo>
                  <a:lnTo>
                    <a:pt x="125333" y="149292"/>
                  </a:lnTo>
                  <a:lnTo>
                    <a:pt x="125256" y="158649"/>
                  </a:lnTo>
                  <a:lnTo>
                    <a:pt x="124853" y="165015"/>
                  </a:lnTo>
                  <a:lnTo>
                    <a:pt x="123482" y="171661"/>
                  </a:lnTo>
                  <a:lnTo>
                    <a:pt x="121397" y="177152"/>
                  </a:lnTo>
                  <a:lnTo>
                    <a:pt x="121317" y="177365"/>
                  </a:lnTo>
                  <a:lnTo>
                    <a:pt x="84084" y="195814"/>
                  </a:lnTo>
                  <a:lnTo>
                    <a:pt x="135040" y="195814"/>
                  </a:lnTo>
                  <a:lnTo>
                    <a:pt x="147015" y="158649"/>
                  </a:lnTo>
                  <a:lnTo>
                    <a:pt x="146618" y="150799"/>
                  </a:lnTo>
                  <a:lnTo>
                    <a:pt x="145428" y="143662"/>
                  </a:lnTo>
                  <a:lnTo>
                    <a:pt x="143445" y="137239"/>
                  </a:lnTo>
                  <a:lnTo>
                    <a:pt x="140669" y="131529"/>
                  </a:lnTo>
                  <a:lnTo>
                    <a:pt x="136438" y="124445"/>
                  </a:lnTo>
                  <a:lnTo>
                    <a:pt x="133944" y="121802"/>
                  </a:lnTo>
                  <a:close/>
                </a:path>
                <a:path w="2644140" h="274954" extrusionOk="0">
                  <a:moveTo>
                    <a:pt x="108410" y="105678"/>
                  </a:moveTo>
                  <a:lnTo>
                    <a:pt x="110525" y="109643"/>
                  </a:lnTo>
                  <a:lnTo>
                    <a:pt x="113174" y="107297"/>
                  </a:lnTo>
                  <a:lnTo>
                    <a:pt x="108410" y="105678"/>
                  </a:lnTo>
                  <a:close/>
                </a:path>
                <a:path w="2644140" h="274954" extrusionOk="0">
                  <a:moveTo>
                    <a:pt x="113174" y="107297"/>
                  </a:moveTo>
                  <a:lnTo>
                    <a:pt x="110525" y="109643"/>
                  </a:lnTo>
                  <a:lnTo>
                    <a:pt x="117437" y="109643"/>
                  </a:lnTo>
                  <a:lnTo>
                    <a:pt x="113698" y="107475"/>
                  </a:lnTo>
                  <a:lnTo>
                    <a:pt x="113174" y="107297"/>
                  </a:lnTo>
                  <a:close/>
                </a:path>
                <a:path w="2644140" h="274954" extrusionOk="0">
                  <a:moveTo>
                    <a:pt x="114926" y="105678"/>
                  </a:moveTo>
                  <a:lnTo>
                    <a:pt x="108410" y="105678"/>
                  </a:lnTo>
                  <a:lnTo>
                    <a:pt x="113174" y="107297"/>
                  </a:lnTo>
                  <a:lnTo>
                    <a:pt x="114227" y="106365"/>
                  </a:lnTo>
                  <a:lnTo>
                    <a:pt x="114926" y="105678"/>
                  </a:lnTo>
                  <a:close/>
                </a:path>
                <a:path w="2644140" h="274954" extrusionOk="0">
                  <a:moveTo>
                    <a:pt x="125018" y="34098"/>
                  </a:moveTo>
                  <a:lnTo>
                    <a:pt x="69276" y="34098"/>
                  </a:lnTo>
                  <a:lnTo>
                    <a:pt x="79724" y="34588"/>
                  </a:lnTo>
                  <a:lnTo>
                    <a:pt x="79215" y="34588"/>
                  </a:lnTo>
                  <a:lnTo>
                    <a:pt x="112393" y="59629"/>
                  </a:lnTo>
                  <a:lnTo>
                    <a:pt x="113169" y="78664"/>
                  </a:lnTo>
                  <a:lnTo>
                    <a:pt x="111054" y="85748"/>
                  </a:lnTo>
                  <a:lnTo>
                    <a:pt x="106824" y="90453"/>
                  </a:lnTo>
                  <a:lnTo>
                    <a:pt x="103122" y="94893"/>
                  </a:lnTo>
                  <a:lnTo>
                    <a:pt x="97833" y="97854"/>
                  </a:lnTo>
                  <a:lnTo>
                    <a:pt x="91487" y="99281"/>
                  </a:lnTo>
                  <a:lnTo>
                    <a:pt x="85141" y="100497"/>
                  </a:lnTo>
                  <a:lnTo>
                    <a:pt x="78795" y="101079"/>
                  </a:lnTo>
                  <a:lnTo>
                    <a:pt x="120017" y="101079"/>
                  </a:lnTo>
                  <a:lnTo>
                    <a:pt x="121102" y="100180"/>
                  </a:lnTo>
                  <a:lnTo>
                    <a:pt x="125333" y="96955"/>
                  </a:lnTo>
                  <a:lnTo>
                    <a:pt x="128506" y="92884"/>
                  </a:lnTo>
                  <a:lnTo>
                    <a:pt x="133794" y="83157"/>
                  </a:lnTo>
                  <a:lnTo>
                    <a:pt x="134852" y="76337"/>
                  </a:lnTo>
                  <a:lnTo>
                    <a:pt x="134852" y="67615"/>
                  </a:lnTo>
                  <a:lnTo>
                    <a:pt x="125440" y="34588"/>
                  </a:lnTo>
                  <a:lnTo>
                    <a:pt x="125018" y="34098"/>
                  </a:lnTo>
                  <a:close/>
                </a:path>
                <a:path w="2644140" h="274954" extrusionOk="0">
                  <a:moveTo>
                    <a:pt x="214705" y="64231"/>
                  </a:moveTo>
                  <a:lnTo>
                    <a:pt x="193023" y="64231"/>
                  </a:lnTo>
                  <a:lnTo>
                    <a:pt x="193023" y="160500"/>
                  </a:lnTo>
                  <a:lnTo>
                    <a:pt x="193428" y="169845"/>
                  </a:lnTo>
                  <a:lnTo>
                    <a:pt x="194676" y="178448"/>
                  </a:lnTo>
                  <a:lnTo>
                    <a:pt x="196771" y="186133"/>
                  </a:lnTo>
                  <a:lnTo>
                    <a:pt x="196816" y="186296"/>
                  </a:lnTo>
                  <a:lnTo>
                    <a:pt x="229787" y="216881"/>
                  </a:lnTo>
                  <a:lnTo>
                    <a:pt x="256483" y="220766"/>
                  </a:lnTo>
                  <a:lnTo>
                    <a:pt x="270753" y="219795"/>
                  </a:lnTo>
                  <a:lnTo>
                    <a:pt x="283387" y="216881"/>
                  </a:lnTo>
                  <a:lnTo>
                    <a:pt x="294336" y="212024"/>
                  </a:lnTo>
                  <a:lnTo>
                    <a:pt x="303549" y="205224"/>
                  </a:lnTo>
                  <a:lnTo>
                    <a:pt x="307591" y="200360"/>
                  </a:lnTo>
                  <a:lnTo>
                    <a:pt x="256483" y="200360"/>
                  </a:lnTo>
                  <a:lnTo>
                    <a:pt x="246468" y="199696"/>
                  </a:lnTo>
                  <a:lnTo>
                    <a:pt x="215308" y="166398"/>
                  </a:lnTo>
                  <a:lnTo>
                    <a:pt x="214705" y="155583"/>
                  </a:lnTo>
                  <a:lnTo>
                    <a:pt x="214705" y="64231"/>
                  </a:lnTo>
                  <a:close/>
                </a:path>
                <a:path w="2644140" h="274954" extrusionOk="0">
                  <a:moveTo>
                    <a:pt x="319943" y="64231"/>
                  </a:moveTo>
                  <a:lnTo>
                    <a:pt x="298261" y="64231"/>
                  </a:lnTo>
                  <a:lnTo>
                    <a:pt x="298261" y="155583"/>
                  </a:lnTo>
                  <a:lnTo>
                    <a:pt x="297575" y="166398"/>
                  </a:lnTo>
                  <a:lnTo>
                    <a:pt x="275058" y="197704"/>
                  </a:lnTo>
                  <a:lnTo>
                    <a:pt x="256483" y="200360"/>
                  </a:lnTo>
                  <a:lnTo>
                    <a:pt x="307591" y="200360"/>
                  </a:lnTo>
                  <a:lnTo>
                    <a:pt x="310796" y="196504"/>
                  </a:lnTo>
                  <a:lnTo>
                    <a:pt x="315830" y="186296"/>
                  </a:lnTo>
                  <a:lnTo>
                    <a:pt x="315910" y="186133"/>
                  </a:lnTo>
                  <a:lnTo>
                    <a:pt x="318943" y="174127"/>
                  </a:lnTo>
                  <a:lnTo>
                    <a:pt x="319943" y="160500"/>
                  </a:lnTo>
                  <a:lnTo>
                    <a:pt x="319943" y="64231"/>
                  </a:lnTo>
                  <a:close/>
                </a:path>
                <a:path w="2644140" h="274954" extrusionOk="0">
                  <a:moveTo>
                    <a:pt x="436286" y="61535"/>
                  </a:moveTo>
                  <a:lnTo>
                    <a:pt x="430469" y="61535"/>
                  </a:lnTo>
                  <a:lnTo>
                    <a:pt x="424651" y="61799"/>
                  </a:lnTo>
                  <a:lnTo>
                    <a:pt x="419363" y="62434"/>
                  </a:lnTo>
                  <a:lnTo>
                    <a:pt x="413546" y="63015"/>
                  </a:lnTo>
                  <a:lnTo>
                    <a:pt x="408258" y="63967"/>
                  </a:lnTo>
                  <a:lnTo>
                    <a:pt x="397681" y="66399"/>
                  </a:lnTo>
                  <a:lnTo>
                    <a:pt x="392393" y="67985"/>
                  </a:lnTo>
                  <a:lnTo>
                    <a:pt x="387104" y="70046"/>
                  </a:lnTo>
                  <a:lnTo>
                    <a:pt x="381816" y="71844"/>
                  </a:lnTo>
                  <a:lnTo>
                    <a:pt x="371768" y="76443"/>
                  </a:lnTo>
                  <a:lnTo>
                    <a:pt x="371768" y="216220"/>
                  </a:lnTo>
                  <a:lnTo>
                    <a:pt x="393979" y="216220"/>
                  </a:lnTo>
                  <a:lnTo>
                    <a:pt x="393979" y="87386"/>
                  </a:lnTo>
                  <a:lnTo>
                    <a:pt x="400854" y="85378"/>
                  </a:lnTo>
                  <a:lnTo>
                    <a:pt x="407729" y="83844"/>
                  </a:lnTo>
                  <a:lnTo>
                    <a:pt x="414075" y="82840"/>
                  </a:lnTo>
                  <a:lnTo>
                    <a:pt x="420950" y="81836"/>
                  </a:lnTo>
                  <a:lnTo>
                    <a:pt x="427296" y="81307"/>
                  </a:lnTo>
                  <a:lnTo>
                    <a:pt x="487034" y="81307"/>
                  </a:lnTo>
                  <a:lnTo>
                    <a:pt x="482757" y="76126"/>
                  </a:lnTo>
                  <a:lnTo>
                    <a:pt x="446804" y="61951"/>
                  </a:lnTo>
                  <a:lnTo>
                    <a:pt x="436286" y="61535"/>
                  </a:lnTo>
                  <a:close/>
                </a:path>
                <a:path w="2644140" h="274954" extrusionOk="0">
                  <a:moveTo>
                    <a:pt x="487011" y="81307"/>
                  </a:moveTo>
                  <a:lnTo>
                    <a:pt x="443161" y="81307"/>
                  </a:lnTo>
                  <a:lnTo>
                    <a:pt x="450035" y="82523"/>
                  </a:lnTo>
                  <a:lnTo>
                    <a:pt x="461141" y="87175"/>
                  </a:lnTo>
                  <a:lnTo>
                    <a:pt x="465371" y="90241"/>
                  </a:lnTo>
                  <a:lnTo>
                    <a:pt x="468016" y="94100"/>
                  </a:lnTo>
                  <a:lnTo>
                    <a:pt x="470660" y="97748"/>
                  </a:lnTo>
                  <a:lnTo>
                    <a:pt x="472246" y="101607"/>
                  </a:lnTo>
                  <a:lnTo>
                    <a:pt x="473304" y="105678"/>
                  </a:lnTo>
                  <a:lnTo>
                    <a:pt x="473833" y="109749"/>
                  </a:lnTo>
                  <a:lnTo>
                    <a:pt x="474362" y="113608"/>
                  </a:lnTo>
                  <a:lnTo>
                    <a:pt x="474362" y="216220"/>
                  </a:lnTo>
                  <a:lnTo>
                    <a:pt x="496573" y="216220"/>
                  </a:lnTo>
                  <a:lnTo>
                    <a:pt x="496573" y="117256"/>
                  </a:lnTo>
                  <a:lnTo>
                    <a:pt x="496223" y="109749"/>
                  </a:lnTo>
                  <a:lnTo>
                    <a:pt x="496176" y="108740"/>
                  </a:lnTo>
                  <a:lnTo>
                    <a:pt x="495097" y="101607"/>
                  </a:lnTo>
                  <a:lnTo>
                    <a:pt x="494986" y="100874"/>
                  </a:lnTo>
                  <a:lnTo>
                    <a:pt x="493126" y="94100"/>
                  </a:lnTo>
                  <a:lnTo>
                    <a:pt x="493003" y="93652"/>
                  </a:lnTo>
                  <a:lnTo>
                    <a:pt x="490360" y="87386"/>
                  </a:lnTo>
                  <a:lnTo>
                    <a:pt x="490271" y="87175"/>
                  </a:lnTo>
                  <a:lnTo>
                    <a:pt x="487011" y="81307"/>
                  </a:lnTo>
                  <a:close/>
                </a:path>
                <a:path w="2644140" h="274954" extrusionOk="0">
                  <a:moveTo>
                    <a:pt x="614502" y="61799"/>
                  </a:moveTo>
                  <a:lnTo>
                    <a:pt x="610271" y="61799"/>
                  </a:lnTo>
                  <a:lnTo>
                    <a:pt x="593911" y="63097"/>
                  </a:lnTo>
                  <a:lnTo>
                    <a:pt x="557917" y="82523"/>
                  </a:lnTo>
                  <a:lnTo>
                    <a:pt x="542002" y="121523"/>
                  </a:lnTo>
                  <a:lnTo>
                    <a:pt x="540994" y="138243"/>
                  </a:lnTo>
                  <a:lnTo>
                    <a:pt x="541391" y="150722"/>
                  </a:lnTo>
                  <a:lnTo>
                    <a:pt x="542551" y="161706"/>
                  </a:lnTo>
                  <a:lnTo>
                    <a:pt x="542581" y="161986"/>
                  </a:lnTo>
                  <a:lnTo>
                    <a:pt x="560057" y="200970"/>
                  </a:lnTo>
                  <a:lnTo>
                    <a:pt x="596522" y="219656"/>
                  </a:lnTo>
                  <a:lnTo>
                    <a:pt x="603925" y="220766"/>
                  </a:lnTo>
                  <a:lnTo>
                    <a:pt x="617675" y="220766"/>
                  </a:lnTo>
                  <a:lnTo>
                    <a:pt x="624550" y="220185"/>
                  </a:lnTo>
                  <a:lnTo>
                    <a:pt x="631425" y="218916"/>
                  </a:lnTo>
                  <a:lnTo>
                    <a:pt x="638828" y="217912"/>
                  </a:lnTo>
                  <a:lnTo>
                    <a:pt x="666856" y="204642"/>
                  </a:lnTo>
                  <a:lnTo>
                    <a:pt x="670977" y="200678"/>
                  </a:lnTo>
                  <a:lnTo>
                    <a:pt x="611858" y="200678"/>
                  </a:lnTo>
                  <a:lnTo>
                    <a:pt x="602537" y="200123"/>
                  </a:lnTo>
                  <a:lnTo>
                    <a:pt x="569816" y="175672"/>
                  </a:lnTo>
                  <a:lnTo>
                    <a:pt x="563734" y="138243"/>
                  </a:lnTo>
                  <a:lnTo>
                    <a:pt x="564032" y="130144"/>
                  </a:lnTo>
                  <a:lnTo>
                    <a:pt x="576955" y="93889"/>
                  </a:lnTo>
                  <a:lnTo>
                    <a:pt x="610271" y="81888"/>
                  </a:lnTo>
                  <a:lnTo>
                    <a:pt x="673202" y="81888"/>
                  </a:lnTo>
                  <a:lnTo>
                    <a:pt x="673202" y="81624"/>
                  </a:lnTo>
                  <a:lnTo>
                    <a:pt x="650991" y="81624"/>
                  </a:lnTo>
                  <a:lnTo>
                    <a:pt x="650991" y="70469"/>
                  </a:lnTo>
                  <a:lnTo>
                    <a:pt x="649934" y="70046"/>
                  </a:lnTo>
                  <a:lnTo>
                    <a:pt x="638299" y="66399"/>
                  </a:lnTo>
                  <a:lnTo>
                    <a:pt x="632482" y="64866"/>
                  </a:lnTo>
                  <a:lnTo>
                    <a:pt x="619790" y="62434"/>
                  </a:lnTo>
                  <a:lnTo>
                    <a:pt x="614502" y="61799"/>
                  </a:lnTo>
                  <a:close/>
                </a:path>
                <a:path w="2644140" h="274954" extrusionOk="0">
                  <a:moveTo>
                    <a:pt x="673202" y="81888"/>
                  </a:moveTo>
                  <a:lnTo>
                    <a:pt x="616617" y="81888"/>
                  </a:lnTo>
                  <a:lnTo>
                    <a:pt x="623492" y="82840"/>
                  </a:lnTo>
                  <a:lnTo>
                    <a:pt x="637771" y="86276"/>
                  </a:lnTo>
                  <a:lnTo>
                    <a:pt x="644645" y="88920"/>
                  </a:lnTo>
                  <a:lnTo>
                    <a:pt x="650991" y="92567"/>
                  </a:lnTo>
                  <a:lnTo>
                    <a:pt x="650991" y="191532"/>
                  </a:lnTo>
                  <a:lnTo>
                    <a:pt x="617135" y="200678"/>
                  </a:lnTo>
                  <a:lnTo>
                    <a:pt x="671041" y="200678"/>
                  </a:lnTo>
                  <a:lnTo>
                    <a:pt x="673202" y="195708"/>
                  </a:lnTo>
                  <a:lnTo>
                    <a:pt x="673202" y="81888"/>
                  </a:lnTo>
                  <a:close/>
                </a:path>
                <a:path w="2644140" h="274954" extrusionOk="0">
                  <a:moveTo>
                    <a:pt x="650991" y="70469"/>
                  </a:moveTo>
                  <a:lnTo>
                    <a:pt x="650991" y="81624"/>
                  </a:lnTo>
                  <a:lnTo>
                    <a:pt x="658924" y="74011"/>
                  </a:lnTo>
                  <a:lnTo>
                    <a:pt x="654693" y="71950"/>
                  </a:lnTo>
                  <a:lnTo>
                    <a:pt x="650991" y="70469"/>
                  </a:lnTo>
                  <a:close/>
                </a:path>
                <a:path w="2644140" h="274954" extrusionOk="0">
                  <a:moveTo>
                    <a:pt x="673202" y="0"/>
                  </a:moveTo>
                  <a:lnTo>
                    <a:pt x="650991" y="0"/>
                  </a:lnTo>
                  <a:lnTo>
                    <a:pt x="650991" y="70469"/>
                  </a:lnTo>
                  <a:lnTo>
                    <a:pt x="654693" y="71950"/>
                  </a:lnTo>
                  <a:lnTo>
                    <a:pt x="658924" y="74011"/>
                  </a:lnTo>
                  <a:lnTo>
                    <a:pt x="650991" y="81624"/>
                  </a:lnTo>
                  <a:lnTo>
                    <a:pt x="673202" y="81624"/>
                  </a:lnTo>
                  <a:lnTo>
                    <a:pt x="673202" y="0"/>
                  </a:lnTo>
                  <a:close/>
                </a:path>
                <a:path w="2644140" h="274954" extrusionOk="0">
                  <a:moveTo>
                    <a:pt x="746710" y="6396"/>
                  </a:moveTo>
                  <a:lnTo>
                    <a:pt x="725028" y="6396"/>
                  </a:lnTo>
                  <a:lnTo>
                    <a:pt x="725028" y="216220"/>
                  </a:lnTo>
                  <a:lnTo>
                    <a:pt x="746710" y="216220"/>
                  </a:lnTo>
                  <a:lnTo>
                    <a:pt x="746710" y="6396"/>
                  </a:lnTo>
                  <a:close/>
                </a:path>
                <a:path w="2644140" h="274954" extrusionOk="0">
                  <a:moveTo>
                    <a:pt x="857765" y="61535"/>
                  </a:moveTo>
                  <a:lnTo>
                    <a:pt x="818499" y="72642"/>
                  </a:lnTo>
                  <a:lnTo>
                    <a:pt x="795495" y="105744"/>
                  </a:lnTo>
                  <a:lnTo>
                    <a:pt x="791132" y="140093"/>
                  </a:lnTo>
                  <a:lnTo>
                    <a:pt x="791636" y="152940"/>
                  </a:lnTo>
                  <a:lnTo>
                    <a:pt x="804361" y="193263"/>
                  </a:lnTo>
                  <a:lnTo>
                    <a:pt x="841305" y="218553"/>
                  </a:lnTo>
                  <a:lnTo>
                    <a:pt x="861466" y="220766"/>
                  </a:lnTo>
                  <a:lnTo>
                    <a:pt x="869209" y="220597"/>
                  </a:lnTo>
                  <a:lnTo>
                    <a:pt x="874776" y="220212"/>
                  </a:lnTo>
                  <a:lnTo>
                    <a:pt x="875559" y="220212"/>
                  </a:lnTo>
                  <a:lnTo>
                    <a:pt x="914878" y="210088"/>
                  </a:lnTo>
                  <a:lnTo>
                    <a:pt x="914878" y="200678"/>
                  </a:lnTo>
                  <a:lnTo>
                    <a:pt x="862524" y="200678"/>
                  </a:lnTo>
                  <a:lnTo>
                    <a:pt x="851617" y="199785"/>
                  </a:lnTo>
                  <a:lnTo>
                    <a:pt x="816516" y="168476"/>
                  </a:lnTo>
                  <a:lnTo>
                    <a:pt x="813343" y="144058"/>
                  </a:lnTo>
                  <a:lnTo>
                    <a:pt x="802237" y="144058"/>
                  </a:lnTo>
                  <a:lnTo>
                    <a:pt x="803824" y="123917"/>
                  </a:lnTo>
                  <a:lnTo>
                    <a:pt x="814399" y="123917"/>
                  </a:lnTo>
                  <a:lnTo>
                    <a:pt x="814533" y="122403"/>
                  </a:lnTo>
                  <a:lnTo>
                    <a:pt x="832910" y="87069"/>
                  </a:lnTo>
                  <a:lnTo>
                    <a:pt x="857765" y="81624"/>
                  </a:lnTo>
                  <a:lnTo>
                    <a:pt x="906537" y="81624"/>
                  </a:lnTo>
                  <a:lnTo>
                    <a:pt x="903847" y="78427"/>
                  </a:lnTo>
                  <a:lnTo>
                    <a:pt x="896898" y="72478"/>
                  </a:lnTo>
                  <a:lnTo>
                    <a:pt x="888850" y="67691"/>
                  </a:lnTo>
                  <a:lnTo>
                    <a:pt x="879711" y="64271"/>
                  </a:lnTo>
                  <a:lnTo>
                    <a:pt x="869382" y="62219"/>
                  </a:lnTo>
                  <a:lnTo>
                    <a:pt x="857765" y="61535"/>
                  </a:lnTo>
                  <a:close/>
                </a:path>
                <a:path w="2644140" h="274954" extrusionOk="0">
                  <a:moveTo>
                    <a:pt x="914878" y="187567"/>
                  </a:moveTo>
                  <a:lnTo>
                    <a:pt x="877331" y="200149"/>
                  </a:lnTo>
                  <a:lnTo>
                    <a:pt x="870457" y="200678"/>
                  </a:lnTo>
                  <a:lnTo>
                    <a:pt x="914878" y="200678"/>
                  </a:lnTo>
                  <a:lnTo>
                    <a:pt x="914878" y="187567"/>
                  </a:lnTo>
                  <a:close/>
                </a:path>
                <a:path w="2644140" h="274954" extrusionOk="0">
                  <a:moveTo>
                    <a:pt x="814399" y="123917"/>
                  </a:moveTo>
                  <a:lnTo>
                    <a:pt x="803824" y="123917"/>
                  </a:lnTo>
                  <a:lnTo>
                    <a:pt x="802237" y="144058"/>
                  </a:lnTo>
                  <a:lnTo>
                    <a:pt x="813343" y="144058"/>
                  </a:lnTo>
                  <a:lnTo>
                    <a:pt x="813638" y="132630"/>
                  </a:lnTo>
                  <a:lnTo>
                    <a:pt x="814399" y="123917"/>
                  </a:lnTo>
                  <a:close/>
                </a:path>
                <a:path w="2644140" h="274954" extrusionOk="0">
                  <a:moveTo>
                    <a:pt x="901286" y="123917"/>
                  </a:moveTo>
                  <a:lnTo>
                    <a:pt x="814399" y="123917"/>
                  </a:lnTo>
                  <a:lnTo>
                    <a:pt x="813638" y="132630"/>
                  </a:lnTo>
                  <a:lnTo>
                    <a:pt x="813445" y="140093"/>
                  </a:lnTo>
                  <a:lnTo>
                    <a:pt x="813343" y="144058"/>
                  </a:lnTo>
                  <a:lnTo>
                    <a:pt x="924397" y="144058"/>
                  </a:lnTo>
                  <a:lnTo>
                    <a:pt x="924001" y="132630"/>
                  </a:lnTo>
                  <a:lnTo>
                    <a:pt x="923379" y="126983"/>
                  </a:lnTo>
                  <a:lnTo>
                    <a:pt x="901658" y="126983"/>
                  </a:lnTo>
                  <a:lnTo>
                    <a:pt x="901286" y="123917"/>
                  </a:lnTo>
                  <a:close/>
                </a:path>
                <a:path w="2644140" h="274954" extrusionOk="0">
                  <a:moveTo>
                    <a:pt x="906537" y="81624"/>
                  </a:moveTo>
                  <a:lnTo>
                    <a:pt x="857765" y="81624"/>
                  </a:lnTo>
                  <a:lnTo>
                    <a:pt x="867862" y="82328"/>
                  </a:lnTo>
                  <a:lnTo>
                    <a:pt x="876670" y="84439"/>
                  </a:lnTo>
                  <a:lnTo>
                    <a:pt x="900360" y="116287"/>
                  </a:lnTo>
                  <a:lnTo>
                    <a:pt x="901658" y="126983"/>
                  </a:lnTo>
                  <a:lnTo>
                    <a:pt x="910119" y="123917"/>
                  </a:lnTo>
                  <a:lnTo>
                    <a:pt x="923042" y="123917"/>
                  </a:lnTo>
                  <a:lnTo>
                    <a:pt x="922876" y="122403"/>
                  </a:lnTo>
                  <a:lnTo>
                    <a:pt x="909656" y="85331"/>
                  </a:lnTo>
                  <a:lnTo>
                    <a:pt x="906537" y="81624"/>
                  </a:lnTo>
                  <a:close/>
                </a:path>
                <a:path w="2644140" h="274954" extrusionOk="0">
                  <a:moveTo>
                    <a:pt x="923042" y="123917"/>
                  </a:moveTo>
                  <a:lnTo>
                    <a:pt x="910119" y="123917"/>
                  </a:lnTo>
                  <a:lnTo>
                    <a:pt x="901658" y="126983"/>
                  </a:lnTo>
                  <a:lnTo>
                    <a:pt x="923379" y="126983"/>
                  </a:lnTo>
                  <a:lnTo>
                    <a:pt x="923042" y="123917"/>
                  </a:lnTo>
                  <a:close/>
                </a:path>
                <a:path w="2644140" h="274954" extrusionOk="0">
                  <a:moveTo>
                    <a:pt x="1144391" y="13110"/>
                  </a:moveTo>
                  <a:lnTo>
                    <a:pt x="1122709" y="13110"/>
                  </a:lnTo>
                  <a:lnTo>
                    <a:pt x="1041269" y="216220"/>
                  </a:lnTo>
                  <a:lnTo>
                    <a:pt x="1065067" y="216220"/>
                  </a:lnTo>
                  <a:lnTo>
                    <a:pt x="1089546" y="152887"/>
                  </a:lnTo>
                  <a:lnTo>
                    <a:pt x="1077230" y="152887"/>
                  </a:lnTo>
                  <a:lnTo>
                    <a:pt x="1086749" y="131846"/>
                  </a:lnTo>
                  <a:lnTo>
                    <a:pt x="1097679" y="131846"/>
                  </a:lnTo>
                  <a:lnTo>
                    <a:pt x="1133423" y="39368"/>
                  </a:lnTo>
                  <a:lnTo>
                    <a:pt x="1131171" y="33516"/>
                  </a:lnTo>
                  <a:lnTo>
                    <a:pt x="1135930" y="32882"/>
                  </a:lnTo>
                  <a:lnTo>
                    <a:pt x="1152268" y="32882"/>
                  </a:lnTo>
                  <a:lnTo>
                    <a:pt x="1144391" y="13110"/>
                  </a:lnTo>
                  <a:close/>
                </a:path>
                <a:path w="2644140" h="274954" extrusionOk="0">
                  <a:moveTo>
                    <a:pt x="1152268" y="32882"/>
                  </a:moveTo>
                  <a:lnTo>
                    <a:pt x="1135930" y="32882"/>
                  </a:lnTo>
                  <a:lnTo>
                    <a:pt x="1133423" y="39368"/>
                  </a:lnTo>
                  <a:lnTo>
                    <a:pt x="1201505" y="216220"/>
                  </a:lnTo>
                  <a:lnTo>
                    <a:pt x="1225303" y="216220"/>
                  </a:lnTo>
                  <a:lnTo>
                    <a:pt x="1200073" y="152887"/>
                  </a:lnTo>
                  <a:lnTo>
                    <a:pt x="1187756" y="152887"/>
                  </a:lnTo>
                  <a:lnTo>
                    <a:pt x="1186169" y="131846"/>
                  </a:lnTo>
                  <a:lnTo>
                    <a:pt x="1191691" y="131846"/>
                  </a:lnTo>
                  <a:lnTo>
                    <a:pt x="1152268" y="32882"/>
                  </a:lnTo>
                  <a:close/>
                </a:path>
                <a:path w="2644140" h="274954" extrusionOk="0">
                  <a:moveTo>
                    <a:pt x="1097679" y="131846"/>
                  </a:moveTo>
                  <a:lnTo>
                    <a:pt x="1086749" y="131846"/>
                  </a:lnTo>
                  <a:lnTo>
                    <a:pt x="1077230" y="152887"/>
                  </a:lnTo>
                  <a:lnTo>
                    <a:pt x="1089546" y="152887"/>
                  </a:lnTo>
                  <a:lnTo>
                    <a:pt x="1097679" y="131846"/>
                  </a:lnTo>
                  <a:close/>
                </a:path>
                <a:path w="2644140" h="274954" extrusionOk="0">
                  <a:moveTo>
                    <a:pt x="1169024" y="131846"/>
                  </a:moveTo>
                  <a:lnTo>
                    <a:pt x="1097679" y="131846"/>
                  </a:lnTo>
                  <a:lnTo>
                    <a:pt x="1089546" y="152887"/>
                  </a:lnTo>
                  <a:lnTo>
                    <a:pt x="1177124" y="152887"/>
                  </a:lnTo>
                  <a:lnTo>
                    <a:pt x="1169024" y="131846"/>
                  </a:lnTo>
                  <a:close/>
                </a:path>
                <a:path w="2644140" h="274954" extrusionOk="0">
                  <a:moveTo>
                    <a:pt x="1191691" y="131846"/>
                  </a:moveTo>
                  <a:lnTo>
                    <a:pt x="1186169" y="131846"/>
                  </a:lnTo>
                  <a:lnTo>
                    <a:pt x="1187756" y="152887"/>
                  </a:lnTo>
                  <a:lnTo>
                    <a:pt x="1200073" y="152887"/>
                  </a:lnTo>
                  <a:lnTo>
                    <a:pt x="1191691" y="131846"/>
                  </a:lnTo>
                  <a:close/>
                </a:path>
                <a:path w="2644140" h="274954" extrusionOk="0">
                  <a:moveTo>
                    <a:pt x="1135930" y="32882"/>
                  </a:moveTo>
                  <a:lnTo>
                    <a:pt x="1131171" y="33516"/>
                  </a:lnTo>
                  <a:lnTo>
                    <a:pt x="1133423" y="39368"/>
                  </a:lnTo>
                  <a:lnTo>
                    <a:pt x="1135930" y="32882"/>
                  </a:lnTo>
                  <a:close/>
                </a:path>
                <a:path w="2644140" h="274954" extrusionOk="0">
                  <a:moveTo>
                    <a:pt x="1324723" y="61799"/>
                  </a:moveTo>
                  <a:lnTo>
                    <a:pt x="1320492" y="61799"/>
                  </a:lnTo>
                  <a:lnTo>
                    <a:pt x="1304132" y="63097"/>
                  </a:lnTo>
                  <a:lnTo>
                    <a:pt x="1268138" y="82523"/>
                  </a:lnTo>
                  <a:lnTo>
                    <a:pt x="1252224" y="121523"/>
                  </a:lnTo>
                  <a:lnTo>
                    <a:pt x="1251215" y="138243"/>
                  </a:lnTo>
                  <a:lnTo>
                    <a:pt x="1251612" y="150722"/>
                  </a:lnTo>
                  <a:lnTo>
                    <a:pt x="1261338" y="188477"/>
                  </a:lnTo>
                  <a:lnTo>
                    <a:pt x="1292349" y="215553"/>
                  </a:lnTo>
                  <a:lnTo>
                    <a:pt x="1314146" y="220766"/>
                  </a:lnTo>
                  <a:lnTo>
                    <a:pt x="1327896" y="220766"/>
                  </a:lnTo>
                  <a:lnTo>
                    <a:pt x="1334771" y="220185"/>
                  </a:lnTo>
                  <a:lnTo>
                    <a:pt x="1341646" y="218916"/>
                  </a:lnTo>
                  <a:lnTo>
                    <a:pt x="1349049" y="217912"/>
                  </a:lnTo>
                  <a:lnTo>
                    <a:pt x="1377077" y="204642"/>
                  </a:lnTo>
                  <a:lnTo>
                    <a:pt x="1381198" y="200678"/>
                  </a:lnTo>
                  <a:lnTo>
                    <a:pt x="1322079" y="200678"/>
                  </a:lnTo>
                  <a:lnTo>
                    <a:pt x="1312758" y="200123"/>
                  </a:lnTo>
                  <a:lnTo>
                    <a:pt x="1280037" y="175672"/>
                  </a:lnTo>
                  <a:lnTo>
                    <a:pt x="1273955" y="138243"/>
                  </a:lnTo>
                  <a:lnTo>
                    <a:pt x="1274253" y="130144"/>
                  </a:lnTo>
                  <a:lnTo>
                    <a:pt x="1286647" y="93889"/>
                  </a:lnTo>
                  <a:lnTo>
                    <a:pt x="1320492" y="81888"/>
                  </a:lnTo>
                  <a:lnTo>
                    <a:pt x="1382895" y="81888"/>
                  </a:lnTo>
                  <a:lnTo>
                    <a:pt x="1382895" y="81624"/>
                  </a:lnTo>
                  <a:lnTo>
                    <a:pt x="1361212" y="81624"/>
                  </a:lnTo>
                  <a:lnTo>
                    <a:pt x="1361212" y="70469"/>
                  </a:lnTo>
                  <a:lnTo>
                    <a:pt x="1360155" y="70046"/>
                  </a:lnTo>
                  <a:lnTo>
                    <a:pt x="1348520" y="66399"/>
                  </a:lnTo>
                  <a:lnTo>
                    <a:pt x="1342174" y="64866"/>
                  </a:lnTo>
                  <a:lnTo>
                    <a:pt x="1336357" y="63650"/>
                  </a:lnTo>
                  <a:lnTo>
                    <a:pt x="1330011" y="62434"/>
                  </a:lnTo>
                  <a:lnTo>
                    <a:pt x="1324723" y="61799"/>
                  </a:lnTo>
                  <a:close/>
                </a:path>
                <a:path w="2644140" h="274954" extrusionOk="0">
                  <a:moveTo>
                    <a:pt x="1382895" y="81888"/>
                  </a:moveTo>
                  <a:lnTo>
                    <a:pt x="1326838" y="81888"/>
                  </a:lnTo>
                  <a:lnTo>
                    <a:pt x="1333713" y="82840"/>
                  </a:lnTo>
                  <a:lnTo>
                    <a:pt x="1340588" y="84637"/>
                  </a:lnTo>
                  <a:lnTo>
                    <a:pt x="1347992" y="86276"/>
                  </a:lnTo>
                  <a:lnTo>
                    <a:pt x="1354866" y="88920"/>
                  </a:lnTo>
                  <a:lnTo>
                    <a:pt x="1361212" y="92567"/>
                  </a:lnTo>
                  <a:lnTo>
                    <a:pt x="1361212" y="191532"/>
                  </a:lnTo>
                  <a:lnTo>
                    <a:pt x="1327356" y="200678"/>
                  </a:lnTo>
                  <a:lnTo>
                    <a:pt x="1381274" y="200678"/>
                  </a:lnTo>
                  <a:lnTo>
                    <a:pt x="1382895" y="195708"/>
                  </a:lnTo>
                  <a:lnTo>
                    <a:pt x="1382895" y="81888"/>
                  </a:lnTo>
                  <a:close/>
                </a:path>
                <a:path w="2644140" h="274954" extrusionOk="0">
                  <a:moveTo>
                    <a:pt x="1361212" y="70469"/>
                  </a:moveTo>
                  <a:lnTo>
                    <a:pt x="1361212" y="81624"/>
                  </a:lnTo>
                  <a:lnTo>
                    <a:pt x="1368616" y="74011"/>
                  </a:lnTo>
                  <a:lnTo>
                    <a:pt x="1364914" y="71950"/>
                  </a:lnTo>
                  <a:lnTo>
                    <a:pt x="1361212" y="70469"/>
                  </a:lnTo>
                  <a:close/>
                </a:path>
                <a:path w="2644140" h="274954" extrusionOk="0">
                  <a:moveTo>
                    <a:pt x="1382895" y="0"/>
                  </a:moveTo>
                  <a:lnTo>
                    <a:pt x="1361212" y="0"/>
                  </a:lnTo>
                  <a:lnTo>
                    <a:pt x="1361212" y="70469"/>
                  </a:lnTo>
                  <a:lnTo>
                    <a:pt x="1364914" y="71950"/>
                  </a:lnTo>
                  <a:lnTo>
                    <a:pt x="1368616" y="74011"/>
                  </a:lnTo>
                  <a:lnTo>
                    <a:pt x="1361212" y="81624"/>
                  </a:lnTo>
                  <a:lnTo>
                    <a:pt x="1382895" y="81624"/>
                  </a:lnTo>
                  <a:lnTo>
                    <a:pt x="1382895" y="0"/>
                  </a:lnTo>
                  <a:close/>
                </a:path>
                <a:path w="2644140" h="274954" extrusionOk="0">
                  <a:moveTo>
                    <a:pt x="1466979" y="64231"/>
                  </a:moveTo>
                  <a:lnTo>
                    <a:pt x="1444768" y="64231"/>
                  </a:lnTo>
                  <a:lnTo>
                    <a:pt x="1444768" y="230335"/>
                  </a:lnTo>
                  <a:lnTo>
                    <a:pt x="1443710" y="235780"/>
                  </a:lnTo>
                  <a:lnTo>
                    <a:pt x="1442107" y="240347"/>
                  </a:lnTo>
                  <a:lnTo>
                    <a:pt x="1441066" y="244926"/>
                  </a:lnTo>
                  <a:lnTo>
                    <a:pt x="1437893" y="248362"/>
                  </a:lnTo>
                  <a:lnTo>
                    <a:pt x="1433662" y="250636"/>
                  </a:lnTo>
                  <a:lnTo>
                    <a:pt x="1429432" y="253067"/>
                  </a:lnTo>
                  <a:lnTo>
                    <a:pt x="1422557" y="254389"/>
                  </a:lnTo>
                  <a:lnTo>
                    <a:pt x="1413567" y="254548"/>
                  </a:lnTo>
                  <a:lnTo>
                    <a:pt x="1413567" y="274954"/>
                  </a:lnTo>
                  <a:lnTo>
                    <a:pt x="1451114" y="265861"/>
                  </a:lnTo>
                  <a:lnTo>
                    <a:pt x="1466979" y="225049"/>
                  </a:lnTo>
                  <a:lnTo>
                    <a:pt x="1466979" y="64231"/>
                  </a:lnTo>
                  <a:close/>
                </a:path>
                <a:path w="2644140" h="274954" extrusionOk="0">
                  <a:moveTo>
                    <a:pt x="1468036" y="13110"/>
                  </a:moveTo>
                  <a:lnTo>
                    <a:pt x="1443710" y="13110"/>
                  </a:lnTo>
                  <a:lnTo>
                    <a:pt x="1443710" y="37164"/>
                  </a:lnTo>
                  <a:lnTo>
                    <a:pt x="1468036" y="37164"/>
                  </a:lnTo>
                  <a:lnTo>
                    <a:pt x="1468036" y="13110"/>
                  </a:lnTo>
                  <a:close/>
                </a:path>
                <a:path w="2644140" h="274954" extrusionOk="0">
                  <a:moveTo>
                    <a:pt x="1541544" y="64231"/>
                  </a:moveTo>
                  <a:lnTo>
                    <a:pt x="1519333" y="64231"/>
                  </a:lnTo>
                  <a:lnTo>
                    <a:pt x="1519333" y="160500"/>
                  </a:lnTo>
                  <a:lnTo>
                    <a:pt x="1531117" y="199696"/>
                  </a:lnTo>
                  <a:lnTo>
                    <a:pt x="1564747" y="219022"/>
                  </a:lnTo>
                  <a:lnTo>
                    <a:pt x="1583322" y="220766"/>
                  </a:lnTo>
                  <a:lnTo>
                    <a:pt x="1597592" y="219795"/>
                  </a:lnTo>
                  <a:lnTo>
                    <a:pt x="1610226" y="216881"/>
                  </a:lnTo>
                  <a:lnTo>
                    <a:pt x="1621175" y="212024"/>
                  </a:lnTo>
                  <a:lnTo>
                    <a:pt x="1630388" y="205224"/>
                  </a:lnTo>
                  <a:lnTo>
                    <a:pt x="1634429" y="200360"/>
                  </a:lnTo>
                  <a:lnTo>
                    <a:pt x="1583322" y="200360"/>
                  </a:lnTo>
                  <a:lnTo>
                    <a:pt x="1573307" y="199696"/>
                  </a:lnTo>
                  <a:lnTo>
                    <a:pt x="1542147" y="166398"/>
                  </a:lnTo>
                  <a:lnTo>
                    <a:pt x="1541544" y="155583"/>
                  </a:lnTo>
                  <a:lnTo>
                    <a:pt x="1541544" y="64231"/>
                  </a:lnTo>
                  <a:close/>
                </a:path>
                <a:path w="2644140" h="274954" extrusionOk="0">
                  <a:moveTo>
                    <a:pt x="1646782" y="64231"/>
                  </a:moveTo>
                  <a:lnTo>
                    <a:pt x="1625099" y="64231"/>
                  </a:lnTo>
                  <a:lnTo>
                    <a:pt x="1625099" y="155583"/>
                  </a:lnTo>
                  <a:lnTo>
                    <a:pt x="1624414" y="166398"/>
                  </a:lnTo>
                  <a:lnTo>
                    <a:pt x="1601897" y="197704"/>
                  </a:lnTo>
                  <a:lnTo>
                    <a:pt x="1583322" y="200360"/>
                  </a:lnTo>
                  <a:lnTo>
                    <a:pt x="1634429" y="200360"/>
                  </a:lnTo>
                  <a:lnTo>
                    <a:pt x="1637634" y="196504"/>
                  </a:lnTo>
                  <a:lnTo>
                    <a:pt x="1642669" y="186296"/>
                  </a:lnTo>
                  <a:lnTo>
                    <a:pt x="1642749" y="186133"/>
                  </a:lnTo>
                  <a:lnTo>
                    <a:pt x="1645782" y="174127"/>
                  </a:lnTo>
                  <a:lnTo>
                    <a:pt x="1646782" y="160500"/>
                  </a:lnTo>
                  <a:lnTo>
                    <a:pt x="1646782" y="64231"/>
                  </a:lnTo>
                  <a:close/>
                </a:path>
                <a:path w="2644140" h="274954" extrusionOk="0">
                  <a:moveTo>
                    <a:pt x="1691203" y="184818"/>
                  </a:moveTo>
                  <a:lnTo>
                    <a:pt x="1691203" y="207973"/>
                  </a:lnTo>
                  <a:lnTo>
                    <a:pt x="1699136" y="212044"/>
                  </a:lnTo>
                  <a:lnTo>
                    <a:pt x="1741442" y="220766"/>
                  </a:lnTo>
                  <a:lnTo>
                    <a:pt x="1745961" y="220558"/>
                  </a:lnTo>
                  <a:lnTo>
                    <a:pt x="1747396" y="220558"/>
                  </a:lnTo>
                  <a:lnTo>
                    <a:pt x="1783939" y="205495"/>
                  </a:lnTo>
                  <a:lnTo>
                    <a:pt x="1788508" y="200678"/>
                  </a:lnTo>
                  <a:lnTo>
                    <a:pt x="1733510" y="200678"/>
                  </a:lnTo>
                  <a:lnTo>
                    <a:pt x="1727693" y="200149"/>
                  </a:lnTo>
                  <a:lnTo>
                    <a:pt x="1722933" y="199144"/>
                  </a:lnTo>
                  <a:lnTo>
                    <a:pt x="1717645" y="197928"/>
                  </a:lnTo>
                  <a:lnTo>
                    <a:pt x="1712886" y="196078"/>
                  </a:lnTo>
                  <a:lnTo>
                    <a:pt x="1708126" y="193646"/>
                  </a:lnTo>
                  <a:lnTo>
                    <a:pt x="1702838" y="191215"/>
                  </a:lnTo>
                  <a:lnTo>
                    <a:pt x="1691203" y="184818"/>
                  </a:lnTo>
                  <a:close/>
                </a:path>
                <a:path w="2644140" h="274954" extrusionOk="0">
                  <a:moveTo>
                    <a:pt x="1754134" y="61535"/>
                  </a:moveTo>
                  <a:lnTo>
                    <a:pt x="1738269" y="61535"/>
                  </a:lnTo>
                  <a:lnTo>
                    <a:pt x="1731923" y="62328"/>
                  </a:lnTo>
                  <a:lnTo>
                    <a:pt x="1693319" y="90770"/>
                  </a:lnTo>
                  <a:lnTo>
                    <a:pt x="1691732" y="97325"/>
                  </a:lnTo>
                  <a:lnTo>
                    <a:pt x="1691732" y="112973"/>
                  </a:lnTo>
                  <a:lnTo>
                    <a:pt x="1693319" y="119476"/>
                  </a:lnTo>
                  <a:lnTo>
                    <a:pt x="1696492" y="124551"/>
                  </a:lnTo>
                  <a:lnTo>
                    <a:pt x="1699136" y="129415"/>
                  </a:lnTo>
                  <a:lnTo>
                    <a:pt x="1742500" y="149504"/>
                  </a:lnTo>
                  <a:lnTo>
                    <a:pt x="1753077" y="153891"/>
                  </a:lnTo>
                  <a:lnTo>
                    <a:pt x="1757836" y="155900"/>
                  </a:lnTo>
                  <a:lnTo>
                    <a:pt x="1762596" y="157962"/>
                  </a:lnTo>
                  <a:lnTo>
                    <a:pt x="1766826" y="160500"/>
                  </a:lnTo>
                  <a:lnTo>
                    <a:pt x="1769471" y="163513"/>
                  </a:lnTo>
                  <a:lnTo>
                    <a:pt x="1773172" y="166579"/>
                  </a:lnTo>
                  <a:lnTo>
                    <a:pt x="1774759" y="170914"/>
                  </a:lnTo>
                  <a:lnTo>
                    <a:pt x="1774759" y="183708"/>
                  </a:lnTo>
                  <a:lnTo>
                    <a:pt x="1771586" y="189523"/>
                  </a:lnTo>
                  <a:lnTo>
                    <a:pt x="1764711" y="193964"/>
                  </a:lnTo>
                  <a:lnTo>
                    <a:pt x="1758365" y="198457"/>
                  </a:lnTo>
                  <a:lnTo>
                    <a:pt x="1750433" y="200678"/>
                  </a:lnTo>
                  <a:lnTo>
                    <a:pt x="1788508" y="200678"/>
                  </a:lnTo>
                  <a:lnTo>
                    <a:pt x="1791979" y="194995"/>
                  </a:lnTo>
                  <a:lnTo>
                    <a:pt x="1794458" y="188644"/>
                  </a:lnTo>
                  <a:lnTo>
                    <a:pt x="1795945" y="181609"/>
                  </a:lnTo>
                  <a:lnTo>
                    <a:pt x="1796441" y="173875"/>
                  </a:lnTo>
                  <a:lnTo>
                    <a:pt x="1796441" y="165945"/>
                  </a:lnTo>
                  <a:lnTo>
                    <a:pt x="1780740" y="142314"/>
                  </a:lnTo>
                  <a:lnTo>
                    <a:pt x="1775817" y="138983"/>
                  </a:lnTo>
                  <a:lnTo>
                    <a:pt x="1771057" y="136446"/>
                  </a:lnTo>
                  <a:lnTo>
                    <a:pt x="1765240" y="134595"/>
                  </a:lnTo>
                  <a:lnTo>
                    <a:pt x="1759952" y="132587"/>
                  </a:lnTo>
                  <a:lnTo>
                    <a:pt x="1754663" y="130736"/>
                  </a:lnTo>
                  <a:lnTo>
                    <a:pt x="1749375" y="129097"/>
                  </a:lnTo>
                  <a:lnTo>
                    <a:pt x="1743029" y="127300"/>
                  </a:lnTo>
                  <a:lnTo>
                    <a:pt x="1737212" y="125450"/>
                  </a:lnTo>
                  <a:lnTo>
                    <a:pt x="1713414" y="107687"/>
                  </a:lnTo>
                  <a:lnTo>
                    <a:pt x="1713414" y="95105"/>
                  </a:lnTo>
                  <a:lnTo>
                    <a:pt x="1717116" y="90030"/>
                  </a:lnTo>
                  <a:lnTo>
                    <a:pt x="1730337" y="83316"/>
                  </a:lnTo>
                  <a:lnTo>
                    <a:pt x="1737741" y="81624"/>
                  </a:lnTo>
                  <a:lnTo>
                    <a:pt x="1788508" y="81624"/>
                  </a:lnTo>
                  <a:lnTo>
                    <a:pt x="1788508" y="73377"/>
                  </a:lnTo>
                  <a:lnTo>
                    <a:pt x="1781105" y="70364"/>
                  </a:lnTo>
                  <a:lnTo>
                    <a:pt x="1774759" y="67615"/>
                  </a:lnTo>
                  <a:lnTo>
                    <a:pt x="1768413" y="65183"/>
                  </a:lnTo>
                  <a:lnTo>
                    <a:pt x="1761538" y="62751"/>
                  </a:lnTo>
                  <a:lnTo>
                    <a:pt x="1754134" y="61535"/>
                  </a:lnTo>
                  <a:close/>
                </a:path>
                <a:path w="2644140" h="274954" extrusionOk="0">
                  <a:moveTo>
                    <a:pt x="1788508" y="81624"/>
                  </a:moveTo>
                  <a:lnTo>
                    <a:pt x="1754134" y="81624"/>
                  </a:lnTo>
                  <a:lnTo>
                    <a:pt x="1761538" y="82946"/>
                  </a:lnTo>
                  <a:lnTo>
                    <a:pt x="1767355" y="85589"/>
                  </a:lnTo>
                  <a:lnTo>
                    <a:pt x="1773701" y="88021"/>
                  </a:lnTo>
                  <a:lnTo>
                    <a:pt x="1780576" y="91246"/>
                  </a:lnTo>
                  <a:lnTo>
                    <a:pt x="1788508" y="95316"/>
                  </a:lnTo>
                  <a:lnTo>
                    <a:pt x="1788508" y="81624"/>
                  </a:lnTo>
                  <a:close/>
                </a:path>
                <a:path w="2644140" h="274954" extrusionOk="0">
                  <a:moveTo>
                    <a:pt x="1872593" y="84373"/>
                  </a:moveTo>
                  <a:lnTo>
                    <a:pt x="1850382" y="84373"/>
                  </a:lnTo>
                  <a:lnTo>
                    <a:pt x="1850494" y="180853"/>
                  </a:lnTo>
                  <a:lnTo>
                    <a:pt x="1850980" y="187250"/>
                  </a:lnTo>
                  <a:lnTo>
                    <a:pt x="1851076" y="188509"/>
                  </a:lnTo>
                  <a:lnTo>
                    <a:pt x="1852984" y="195814"/>
                  </a:lnTo>
                  <a:lnTo>
                    <a:pt x="1853080" y="196184"/>
                  </a:lnTo>
                  <a:lnTo>
                    <a:pt x="1888458" y="218652"/>
                  </a:lnTo>
                  <a:lnTo>
                    <a:pt x="1892159" y="218652"/>
                  </a:lnTo>
                  <a:lnTo>
                    <a:pt x="1896390" y="218229"/>
                  </a:lnTo>
                  <a:lnTo>
                    <a:pt x="1900621" y="217436"/>
                  </a:lnTo>
                  <a:lnTo>
                    <a:pt x="1905380" y="216802"/>
                  </a:lnTo>
                  <a:lnTo>
                    <a:pt x="1909082" y="216009"/>
                  </a:lnTo>
                  <a:lnTo>
                    <a:pt x="1911726" y="215004"/>
                  </a:lnTo>
                  <a:lnTo>
                    <a:pt x="1911726" y="197928"/>
                  </a:lnTo>
                  <a:lnTo>
                    <a:pt x="1884227" y="197928"/>
                  </a:lnTo>
                  <a:lnTo>
                    <a:pt x="1878939" y="195814"/>
                  </a:lnTo>
                  <a:lnTo>
                    <a:pt x="1873650" y="187250"/>
                  </a:lnTo>
                  <a:lnTo>
                    <a:pt x="1872593" y="180853"/>
                  </a:lnTo>
                  <a:lnTo>
                    <a:pt x="1872593" y="84373"/>
                  </a:lnTo>
                  <a:close/>
                </a:path>
                <a:path w="2644140" h="274954" extrusionOk="0">
                  <a:moveTo>
                    <a:pt x="1911726" y="194281"/>
                  </a:moveTo>
                  <a:lnTo>
                    <a:pt x="1896390" y="197928"/>
                  </a:lnTo>
                  <a:lnTo>
                    <a:pt x="1911726" y="197928"/>
                  </a:lnTo>
                  <a:lnTo>
                    <a:pt x="1911726" y="194281"/>
                  </a:lnTo>
                  <a:close/>
                </a:path>
                <a:path w="2644140" h="274954" extrusionOk="0">
                  <a:moveTo>
                    <a:pt x="1911726" y="64231"/>
                  </a:moveTo>
                  <a:lnTo>
                    <a:pt x="1823940" y="64231"/>
                  </a:lnTo>
                  <a:lnTo>
                    <a:pt x="1823940" y="84373"/>
                  </a:lnTo>
                  <a:lnTo>
                    <a:pt x="1911726" y="84373"/>
                  </a:lnTo>
                  <a:lnTo>
                    <a:pt x="1911726" y="64231"/>
                  </a:lnTo>
                  <a:close/>
                </a:path>
                <a:path w="2644140" h="274954" extrusionOk="0">
                  <a:moveTo>
                    <a:pt x="1872593" y="21304"/>
                  </a:moveTo>
                  <a:lnTo>
                    <a:pt x="1850382" y="21304"/>
                  </a:lnTo>
                  <a:lnTo>
                    <a:pt x="1850382" y="64231"/>
                  </a:lnTo>
                  <a:lnTo>
                    <a:pt x="1872593" y="64231"/>
                  </a:lnTo>
                  <a:lnTo>
                    <a:pt x="1872593" y="21304"/>
                  </a:lnTo>
                  <a:close/>
                </a:path>
                <a:path w="2644140" h="274954" extrusionOk="0">
                  <a:moveTo>
                    <a:pt x="2018550" y="61535"/>
                  </a:moveTo>
                  <a:lnTo>
                    <a:pt x="2012733" y="61535"/>
                  </a:lnTo>
                  <a:lnTo>
                    <a:pt x="2007445" y="61799"/>
                  </a:lnTo>
                  <a:lnTo>
                    <a:pt x="1969369" y="70046"/>
                  </a:lnTo>
                  <a:lnTo>
                    <a:pt x="1964081" y="71844"/>
                  </a:lnTo>
                  <a:lnTo>
                    <a:pt x="1959321" y="74011"/>
                  </a:lnTo>
                  <a:lnTo>
                    <a:pt x="1954562" y="76443"/>
                  </a:lnTo>
                  <a:lnTo>
                    <a:pt x="1954562" y="216220"/>
                  </a:lnTo>
                  <a:lnTo>
                    <a:pt x="1976244" y="216220"/>
                  </a:lnTo>
                  <a:lnTo>
                    <a:pt x="1976244" y="87386"/>
                  </a:lnTo>
                  <a:lnTo>
                    <a:pt x="1983119" y="85378"/>
                  </a:lnTo>
                  <a:lnTo>
                    <a:pt x="1989993" y="83844"/>
                  </a:lnTo>
                  <a:lnTo>
                    <a:pt x="1996868" y="82840"/>
                  </a:lnTo>
                  <a:lnTo>
                    <a:pt x="2003214" y="81836"/>
                  </a:lnTo>
                  <a:lnTo>
                    <a:pt x="2010089" y="81307"/>
                  </a:lnTo>
                  <a:lnTo>
                    <a:pt x="2051801" y="81307"/>
                  </a:lnTo>
                  <a:lnTo>
                    <a:pt x="2056626" y="77448"/>
                  </a:lnTo>
                  <a:lnTo>
                    <a:pt x="2062430" y="74011"/>
                  </a:lnTo>
                  <a:lnTo>
                    <a:pt x="2062787" y="74011"/>
                  </a:lnTo>
                  <a:lnTo>
                    <a:pt x="2060225" y="71844"/>
                  </a:lnTo>
                  <a:lnTo>
                    <a:pt x="2053982" y="68196"/>
                  </a:lnTo>
                  <a:lnTo>
                    <a:pt x="2046958" y="65282"/>
                  </a:lnTo>
                  <a:lnTo>
                    <a:pt x="2038646" y="63200"/>
                  </a:lnTo>
                  <a:lnTo>
                    <a:pt x="2029143" y="61951"/>
                  </a:lnTo>
                  <a:lnTo>
                    <a:pt x="2018550" y="61535"/>
                  </a:lnTo>
                  <a:close/>
                </a:path>
                <a:path w="2644140" h="274954" extrusionOk="0">
                  <a:moveTo>
                    <a:pt x="2051801" y="81307"/>
                  </a:moveTo>
                  <a:lnTo>
                    <a:pt x="2025425" y="81307"/>
                  </a:lnTo>
                  <a:lnTo>
                    <a:pt x="2032829" y="82523"/>
                  </a:lnTo>
                  <a:lnTo>
                    <a:pt x="2038117" y="84955"/>
                  </a:lnTo>
                  <a:lnTo>
                    <a:pt x="2043405" y="87175"/>
                  </a:lnTo>
                  <a:lnTo>
                    <a:pt x="2047636" y="90241"/>
                  </a:lnTo>
                  <a:lnTo>
                    <a:pt x="2050280" y="94100"/>
                  </a:lnTo>
                  <a:lnTo>
                    <a:pt x="2052924" y="97748"/>
                  </a:lnTo>
                  <a:lnTo>
                    <a:pt x="2054511" y="101607"/>
                  </a:lnTo>
                  <a:lnTo>
                    <a:pt x="2056626" y="109749"/>
                  </a:lnTo>
                  <a:lnTo>
                    <a:pt x="2057155" y="113608"/>
                  </a:lnTo>
                  <a:lnTo>
                    <a:pt x="2057155" y="216220"/>
                  </a:lnTo>
                  <a:lnTo>
                    <a:pt x="2078837" y="216220"/>
                  </a:lnTo>
                  <a:lnTo>
                    <a:pt x="2078837" y="117256"/>
                  </a:lnTo>
                  <a:lnTo>
                    <a:pt x="2078495" y="109749"/>
                  </a:lnTo>
                  <a:lnTo>
                    <a:pt x="2078449" y="108740"/>
                  </a:lnTo>
                  <a:lnTo>
                    <a:pt x="2077422" y="101607"/>
                  </a:lnTo>
                  <a:lnTo>
                    <a:pt x="2077317" y="100874"/>
                  </a:lnTo>
                  <a:lnTo>
                    <a:pt x="2075604" y="94100"/>
                  </a:lnTo>
                  <a:lnTo>
                    <a:pt x="2075491" y="93652"/>
                  </a:lnTo>
                  <a:lnTo>
                    <a:pt x="2075421" y="93466"/>
                  </a:lnTo>
                  <a:lnTo>
                    <a:pt x="2071962" y="93466"/>
                  </a:lnTo>
                  <a:lnTo>
                    <a:pt x="2050280" y="82523"/>
                  </a:lnTo>
                  <a:lnTo>
                    <a:pt x="2051801" y="81307"/>
                  </a:lnTo>
                  <a:close/>
                </a:path>
                <a:path w="2644140" h="274954" extrusionOk="0">
                  <a:moveTo>
                    <a:pt x="2165221" y="81307"/>
                  </a:moveTo>
                  <a:lnTo>
                    <a:pt x="2121144" y="81307"/>
                  </a:lnTo>
                  <a:lnTo>
                    <a:pt x="2128547" y="82523"/>
                  </a:lnTo>
                  <a:lnTo>
                    <a:pt x="2133836" y="84955"/>
                  </a:lnTo>
                  <a:lnTo>
                    <a:pt x="2139124" y="87175"/>
                  </a:lnTo>
                  <a:lnTo>
                    <a:pt x="2143355" y="90241"/>
                  </a:lnTo>
                  <a:lnTo>
                    <a:pt x="2145999" y="94100"/>
                  </a:lnTo>
                  <a:lnTo>
                    <a:pt x="2148643" y="97748"/>
                  </a:lnTo>
                  <a:lnTo>
                    <a:pt x="2150229" y="101607"/>
                  </a:lnTo>
                  <a:lnTo>
                    <a:pt x="2152345" y="109749"/>
                  </a:lnTo>
                  <a:lnTo>
                    <a:pt x="2152874" y="113608"/>
                  </a:lnTo>
                  <a:lnTo>
                    <a:pt x="2152874" y="216220"/>
                  </a:lnTo>
                  <a:lnTo>
                    <a:pt x="2174556" y="216220"/>
                  </a:lnTo>
                  <a:lnTo>
                    <a:pt x="2174556" y="117256"/>
                  </a:lnTo>
                  <a:lnTo>
                    <a:pt x="2174213" y="109749"/>
                  </a:lnTo>
                  <a:lnTo>
                    <a:pt x="2174167" y="108740"/>
                  </a:lnTo>
                  <a:lnTo>
                    <a:pt x="2173141" y="101607"/>
                  </a:lnTo>
                  <a:lnTo>
                    <a:pt x="2173035" y="100874"/>
                  </a:lnTo>
                  <a:lnTo>
                    <a:pt x="2171323" y="94100"/>
                  </a:lnTo>
                  <a:lnTo>
                    <a:pt x="2171209" y="93652"/>
                  </a:lnTo>
                  <a:lnTo>
                    <a:pt x="2168858" y="87386"/>
                  </a:lnTo>
                  <a:lnTo>
                    <a:pt x="2168778" y="87175"/>
                  </a:lnTo>
                  <a:lnTo>
                    <a:pt x="2167996" y="85853"/>
                  </a:lnTo>
                  <a:lnTo>
                    <a:pt x="2165221" y="81307"/>
                  </a:lnTo>
                  <a:close/>
                </a:path>
                <a:path w="2644140" h="274954" extrusionOk="0">
                  <a:moveTo>
                    <a:pt x="2114269" y="61535"/>
                  </a:moveTo>
                  <a:lnTo>
                    <a:pt x="2106865" y="61535"/>
                  </a:lnTo>
                  <a:lnTo>
                    <a:pt x="2099462" y="62222"/>
                  </a:lnTo>
                  <a:lnTo>
                    <a:pt x="2056626" y="77448"/>
                  </a:lnTo>
                  <a:lnTo>
                    <a:pt x="2050280" y="82523"/>
                  </a:lnTo>
                  <a:lnTo>
                    <a:pt x="2071962" y="93466"/>
                  </a:lnTo>
                  <a:lnTo>
                    <a:pt x="2074746" y="91668"/>
                  </a:lnTo>
                  <a:lnTo>
                    <a:pt x="2073139" y="87386"/>
                  </a:lnTo>
                  <a:lnTo>
                    <a:pt x="2073060" y="87175"/>
                  </a:lnTo>
                  <a:lnTo>
                    <a:pt x="2069576" y="81307"/>
                  </a:lnTo>
                  <a:lnTo>
                    <a:pt x="2065286" y="76126"/>
                  </a:lnTo>
                  <a:lnTo>
                    <a:pt x="2062787" y="74011"/>
                  </a:lnTo>
                  <a:lnTo>
                    <a:pt x="2158295" y="74011"/>
                  </a:lnTo>
                  <a:lnTo>
                    <a:pt x="2124788" y="61951"/>
                  </a:lnTo>
                  <a:lnTo>
                    <a:pt x="2114269" y="61535"/>
                  </a:lnTo>
                  <a:close/>
                </a:path>
                <a:path w="2644140" h="274954" extrusionOk="0">
                  <a:moveTo>
                    <a:pt x="2074746" y="91668"/>
                  </a:moveTo>
                  <a:lnTo>
                    <a:pt x="2071962" y="93466"/>
                  </a:lnTo>
                  <a:lnTo>
                    <a:pt x="2075421" y="93466"/>
                  </a:lnTo>
                  <a:lnTo>
                    <a:pt x="2074746" y="91668"/>
                  </a:lnTo>
                  <a:close/>
                </a:path>
                <a:path w="2644140" h="274954" extrusionOk="0">
                  <a:moveTo>
                    <a:pt x="2158295" y="74011"/>
                  </a:moveTo>
                  <a:lnTo>
                    <a:pt x="2062787" y="74011"/>
                  </a:lnTo>
                  <a:lnTo>
                    <a:pt x="2065286" y="76126"/>
                  </a:lnTo>
                  <a:lnTo>
                    <a:pt x="2069576" y="81307"/>
                  </a:lnTo>
                  <a:lnTo>
                    <a:pt x="2072293" y="85853"/>
                  </a:lnTo>
                  <a:lnTo>
                    <a:pt x="2073060" y="87175"/>
                  </a:lnTo>
                  <a:lnTo>
                    <a:pt x="2074746" y="91668"/>
                  </a:lnTo>
                  <a:lnTo>
                    <a:pt x="2078837" y="89025"/>
                  </a:lnTo>
                  <a:lnTo>
                    <a:pt x="2085712" y="85853"/>
                  </a:lnTo>
                  <a:lnTo>
                    <a:pt x="2092587" y="84056"/>
                  </a:lnTo>
                  <a:lnTo>
                    <a:pt x="2098933" y="82206"/>
                  </a:lnTo>
                  <a:lnTo>
                    <a:pt x="2105808" y="81307"/>
                  </a:lnTo>
                  <a:lnTo>
                    <a:pt x="2165242" y="81307"/>
                  </a:lnTo>
                  <a:lnTo>
                    <a:pt x="2160806" y="76126"/>
                  </a:lnTo>
                  <a:lnTo>
                    <a:pt x="2158295" y="74011"/>
                  </a:lnTo>
                  <a:close/>
                </a:path>
                <a:path w="2644140" h="274954" extrusionOk="0">
                  <a:moveTo>
                    <a:pt x="2285610" y="61535"/>
                  </a:moveTo>
                  <a:lnTo>
                    <a:pt x="2246345" y="72642"/>
                  </a:lnTo>
                  <a:lnTo>
                    <a:pt x="2223340" y="105744"/>
                  </a:lnTo>
                  <a:lnTo>
                    <a:pt x="2218978" y="140093"/>
                  </a:lnTo>
                  <a:lnTo>
                    <a:pt x="2219482" y="152940"/>
                  </a:lnTo>
                  <a:lnTo>
                    <a:pt x="2231983" y="193263"/>
                  </a:lnTo>
                  <a:lnTo>
                    <a:pt x="2268952" y="218553"/>
                  </a:lnTo>
                  <a:lnTo>
                    <a:pt x="2289312" y="220766"/>
                  </a:lnTo>
                  <a:lnTo>
                    <a:pt x="2297046" y="220597"/>
                  </a:lnTo>
                  <a:lnTo>
                    <a:pt x="2302570" y="220212"/>
                  </a:lnTo>
                  <a:lnTo>
                    <a:pt x="2303362" y="220212"/>
                  </a:lnTo>
                  <a:lnTo>
                    <a:pt x="2342195" y="210088"/>
                  </a:lnTo>
                  <a:lnTo>
                    <a:pt x="2342195" y="200678"/>
                  </a:lnTo>
                  <a:lnTo>
                    <a:pt x="2290370" y="200678"/>
                  </a:lnTo>
                  <a:lnTo>
                    <a:pt x="2279165" y="199785"/>
                  </a:lnTo>
                  <a:lnTo>
                    <a:pt x="2244361" y="168476"/>
                  </a:lnTo>
                  <a:lnTo>
                    <a:pt x="2241188" y="144058"/>
                  </a:lnTo>
                  <a:lnTo>
                    <a:pt x="2229554" y="144058"/>
                  </a:lnTo>
                  <a:lnTo>
                    <a:pt x="2231141" y="123917"/>
                  </a:lnTo>
                  <a:lnTo>
                    <a:pt x="2242245" y="123917"/>
                  </a:lnTo>
                  <a:lnTo>
                    <a:pt x="2242378" y="122403"/>
                  </a:lnTo>
                  <a:lnTo>
                    <a:pt x="2260226" y="87069"/>
                  </a:lnTo>
                  <a:lnTo>
                    <a:pt x="2285610" y="81624"/>
                  </a:lnTo>
                  <a:lnTo>
                    <a:pt x="2334021" y="81624"/>
                  </a:lnTo>
                  <a:lnTo>
                    <a:pt x="2331247" y="78427"/>
                  </a:lnTo>
                  <a:lnTo>
                    <a:pt x="2324215" y="72478"/>
                  </a:lnTo>
                  <a:lnTo>
                    <a:pt x="2316398" y="67691"/>
                  </a:lnTo>
                  <a:lnTo>
                    <a:pt x="2307292" y="64271"/>
                  </a:lnTo>
                  <a:lnTo>
                    <a:pt x="2296997" y="62219"/>
                  </a:lnTo>
                  <a:lnTo>
                    <a:pt x="2285610" y="61535"/>
                  </a:lnTo>
                  <a:close/>
                </a:path>
                <a:path w="2644140" h="274954" extrusionOk="0">
                  <a:moveTo>
                    <a:pt x="2342195" y="187567"/>
                  </a:moveTo>
                  <a:lnTo>
                    <a:pt x="2304648" y="200149"/>
                  </a:lnTo>
                  <a:lnTo>
                    <a:pt x="2297773" y="200678"/>
                  </a:lnTo>
                  <a:lnTo>
                    <a:pt x="2342195" y="200678"/>
                  </a:lnTo>
                  <a:lnTo>
                    <a:pt x="2342195" y="187567"/>
                  </a:lnTo>
                  <a:close/>
                </a:path>
                <a:path w="2644140" h="274954" extrusionOk="0">
                  <a:moveTo>
                    <a:pt x="2242245" y="123917"/>
                  </a:moveTo>
                  <a:lnTo>
                    <a:pt x="2231141" y="123917"/>
                  </a:lnTo>
                  <a:lnTo>
                    <a:pt x="2229554" y="144058"/>
                  </a:lnTo>
                  <a:lnTo>
                    <a:pt x="2241188" y="144058"/>
                  </a:lnTo>
                  <a:lnTo>
                    <a:pt x="2241484" y="132630"/>
                  </a:lnTo>
                  <a:lnTo>
                    <a:pt x="2242245" y="123917"/>
                  </a:lnTo>
                  <a:close/>
                </a:path>
                <a:path w="2644140" h="274954" extrusionOk="0">
                  <a:moveTo>
                    <a:pt x="2328688" y="123917"/>
                  </a:moveTo>
                  <a:lnTo>
                    <a:pt x="2242245" y="123917"/>
                  </a:lnTo>
                  <a:lnTo>
                    <a:pt x="2241484" y="132630"/>
                  </a:lnTo>
                  <a:lnTo>
                    <a:pt x="2241291" y="140093"/>
                  </a:lnTo>
                  <a:lnTo>
                    <a:pt x="2241188" y="144058"/>
                  </a:lnTo>
                  <a:lnTo>
                    <a:pt x="2351714" y="144058"/>
                  </a:lnTo>
                  <a:lnTo>
                    <a:pt x="2351623" y="132630"/>
                  </a:lnTo>
                  <a:lnTo>
                    <a:pt x="2351084" y="126983"/>
                  </a:lnTo>
                  <a:lnTo>
                    <a:pt x="2328975" y="126983"/>
                  </a:lnTo>
                  <a:lnTo>
                    <a:pt x="2328688" y="123917"/>
                  </a:lnTo>
                  <a:close/>
                </a:path>
                <a:path w="2644140" h="274954" extrusionOk="0">
                  <a:moveTo>
                    <a:pt x="2334021" y="81624"/>
                  </a:moveTo>
                  <a:lnTo>
                    <a:pt x="2285610" y="81624"/>
                  </a:lnTo>
                  <a:lnTo>
                    <a:pt x="2295625" y="82328"/>
                  </a:lnTo>
                  <a:lnTo>
                    <a:pt x="2304252" y="84439"/>
                  </a:lnTo>
                  <a:lnTo>
                    <a:pt x="2327975" y="116287"/>
                  </a:lnTo>
                  <a:lnTo>
                    <a:pt x="2328975" y="126983"/>
                  </a:lnTo>
                  <a:lnTo>
                    <a:pt x="2337436" y="123917"/>
                  </a:lnTo>
                  <a:lnTo>
                    <a:pt x="2350791" y="123917"/>
                  </a:lnTo>
                  <a:lnTo>
                    <a:pt x="2350647" y="122403"/>
                  </a:lnTo>
                  <a:lnTo>
                    <a:pt x="2337238" y="85331"/>
                  </a:lnTo>
                  <a:lnTo>
                    <a:pt x="2334021" y="81624"/>
                  </a:lnTo>
                  <a:close/>
                </a:path>
                <a:path w="2644140" h="274954" extrusionOk="0">
                  <a:moveTo>
                    <a:pt x="2350791" y="123917"/>
                  </a:moveTo>
                  <a:lnTo>
                    <a:pt x="2337436" y="123917"/>
                  </a:lnTo>
                  <a:lnTo>
                    <a:pt x="2328975" y="126983"/>
                  </a:lnTo>
                  <a:lnTo>
                    <a:pt x="2351084" y="126983"/>
                  </a:lnTo>
                  <a:lnTo>
                    <a:pt x="2350791" y="123917"/>
                  </a:lnTo>
                  <a:close/>
                </a:path>
                <a:path w="2644140" h="274954" extrusionOk="0">
                  <a:moveTo>
                    <a:pt x="2460125" y="61535"/>
                  </a:moveTo>
                  <a:lnTo>
                    <a:pt x="2454308" y="61535"/>
                  </a:lnTo>
                  <a:lnTo>
                    <a:pt x="2449019" y="61799"/>
                  </a:lnTo>
                  <a:lnTo>
                    <a:pt x="2410943" y="70046"/>
                  </a:lnTo>
                  <a:lnTo>
                    <a:pt x="2405655" y="71844"/>
                  </a:lnTo>
                  <a:lnTo>
                    <a:pt x="2400896" y="74011"/>
                  </a:lnTo>
                  <a:lnTo>
                    <a:pt x="2396136" y="76443"/>
                  </a:lnTo>
                  <a:lnTo>
                    <a:pt x="2396136" y="216220"/>
                  </a:lnTo>
                  <a:lnTo>
                    <a:pt x="2417818" y="216220"/>
                  </a:lnTo>
                  <a:lnTo>
                    <a:pt x="2417818" y="87386"/>
                  </a:lnTo>
                  <a:lnTo>
                    <a:pt x="2424693" y="85378"/>
                  </a:lnTo>
                  <a:lnTo>
                    <a:pt x="2431568" y="83844"/>
                  </a:lnTo>
                  <a:lnTo>
                    <a:pt x="2438443" y="82840"/>
                  </a:lnTo>
                  <a:lnTo>
                    <a:pt x="2444789" y="81836"/>
                  </a:lnTo>
                  <a:lnTo>
                    <a:pt x="2451663" y="81307"/>
                  </a:lnTo>
                  <a:lnTo>
                    <a:pt x="2511394" y="81307"/>
                  </a:lnTo>
                  <a:lnTo>
                    <a:pt x="2507059" y="76126"/>
                  </a:lnTo>
                  <a:lnTo>
                    <a:pt x="2470718" y="61951"/>
                  </a:lnTo>
                  <a:lnTo>
                    <a:pt x="2460125" y="61535"/>
                  </a:lnTo>
                  <a:close/>
                </a:path>
                <a:path w="2644140" h="274954" extrusionOk="0">
                  <a:moveTo>
                    <a:pt x="2511370" y="81307"/>
                  </a:moveTo>
                  <a:lnTo>
                    <a:pt x="2467000" y="81307"/>
                  </a:lnTo>
                  <a:lnTo>
                    <a:pt x="2474403" y="82523"/>
                  </a:lnTo>
                  <a:lnTo>
                    <a:pt x="2479692" y="84955"/>
                  </a:lnTo>
                  <a:lnTo>
                    <a:pt x="2485509" y="87175"/>
                  </a:lnTo>
                  <a:lnTo>
                    <a:pt x="2489211" y="90241"/>
                  </a:lnTo>
                  <a:lnTo>
                    <a:pt x="2491855" y="94100"/>
                  </a:lnTo>
                  <a:lnTo>
                    <a:pt x="2494499" y="97748"/>
                  </a:lnTo>
                  <a:lnTo>
                    <a:pt x="2496085" y="101607"/>
                  </a:lnTo>
                  <a:lnTo>
                    <a:pt x="2498201" y="109749"/>
                  </a:lnTo>
                  <a:lnTo>
                    <a:pt x="2498730" y="113608"/>
                  </a:lnTo>
                  <a:lnTo>
                    <a:pt x="2498730" y="216220"/>
                  </a:lnTo>
                  <a:lnTo>
                    <a:pt x="2520412" y="216220"/>
                  </a:lnTo>
                  <a:lnTo>
                    <a:pt x="2520412" y="117256"/>
                  </a:lnTo>
                  <a:lnTo>
                    <a:pt x="2520069" y="109749"/>
                  </a:lnTo>
                  <a:lnTo>
                    <a:pt x="2520023" y="108740"/>
                  </a:lnTo>
                  <a:lnTo>
                    <a:pt x="2518997" y="101607"/>
                  </a:lnTo>
                  <a:lnTo>
                    <a:pt x="2518891" y="100874"/>
                  </a:lnTo>
                  <a:lnTo>
                    <a:pt x="2517179" y="94100"/>
                  </a:lnTo>
                  <a:lnTo>
                    <a:pt x="2517065" y="93652"/>
                  </a:lnTo>
                  <a:lnTo>
                    <a:pt x="2514714" y="87386"/>
                  </a:lnTo>
                  <a:lnTo>
                    <a:pt x="2514634" y="87175"/>
                  </a:lnTo>
                  <a:lnTo>
                    <a:pt x="2511370" y="81307"/>
                  </a:lnTo>
                  <a:close/>
                </a:path>
                <a:path w="2644140" h="274954" extrusionOk="0">
                  <a:moveTo>
                    <a:pt x="2603967" y="84373"/>
                  </a:moveTo>
                  <a:lnTo>
                    <a:pt x="2582285" y="84373"/>
                  </a:lnTo>
                  <a:lnTo>
                    <a:pt x="2582397" y="180853"/>
                  </a:lnTo>
                  <a:lnTo>
                    <a:pt x="2582883" y="187250"/>
                  </a:lnTo>
                  <a:lnTo>
                    <a:pt x="2582979" y="188509"/>
                  </a:lnTo>
                  <a:lnTo>
                    <a:pt x="2584887" y="195814"/>
                  </a:lnTo>
                  <a:lnTo>
                    <a:pt x="2584984" y="196184"/>
                  </a:lnTo>
                  <a:lnTo>
                    <a:pt x="2585061" y="196481"/>
                  </a:lnTo>
                  <a:lnTo>
                    <a:pt x="2620361" y="218652"/>
                  </a:lnTo>
                  <a:lnTo>
                    <a:pt x="2624063" y="218652"/>
                  </a:lnTo>
                  <a:lnTo>
                    <a:pt x="2628293" y="218229"/>
                  </a:lnTo>
                  <a:lnTo>
                    <a:pt x="2632524" y="217436"/>
                  </a:lnTo>
                  <a:lnTo>
                    <a:pt x="2636755" y="216802"/>
                  </a:lnTo>
                  <a:lnTo>
                    <a:pt x="2640456" y="216009"/>
                  </a:lnTo>
                  <a:lnTo>
                    <a:pt x="2643629" y="215004"/>
                  </a:lnTo>
                  <a:lnTo>
                    <a:pt x="2643629" y="197928"/>
                  </a:lnTo>
                  <a:lnTo>
                    <a:pt x="2616130" y="197928"/>
                  </a:lnTo>
                  <a:lnTo>
                    <a:pt x="2610842" y="195814"/>
                  </a:lnTo>
                  <a:lnTo>
                    <a:pt x="2605554" y="187250"/>
                  </a:lnTo>
                  <a:lnTo>
                    <a:pt x="2603967" y="180853"/>
                  </a:lnTo>
                  <a:lnTo>
                    <a:pt x="2603967" y="84373"/>
                  </a:lnTo>
                  <a:close/>
                </a:path>
                <a:path w="2644140" h="274954" extrusionOk="0">
                  <a:moveTo>
                    <a:pt x="2643629" y="194281"/>
                  </a:moveTo>
                  <a:lnTo>
                    <a:pt x="2627764" y="197928"/>
                  </a:lnTo>
                  <a:lnTo>
                    <a:pt x="2643629" y="197928"/>
                  </a:lnTo>
                  <a:lnTo>
                    <a:pt x="2643629" y="194281"/>
                  </a:lnTo>
                  <a:close/>
                </a:path>
                <a:path w="2644140" h="274954" extrusionOk="0">
                  <a:moveTo>
                    <a:pt x="2643629" y="64231"/>
                  </a:moveTo>
                  <a:lnTo>
                    <a:pt x="2555843" y="64231"/>
                  </a:lnTo>
                  <a:lnTo>
                    <a:pt x="2555843" y="84373"/>
                  </a:lnTo>
                  <a:lnTo>
                    <a:pt x="2643629" y="84373"/>
                  </a:lnTo>
                  <a:lnTo>
                    <a:pt x="2643629" y="64231"/>
                  </a:lnTo>
                  <a:close/>
                </a:path>
                <a:path w="2644140" h="274954" extrusionOk="0">
                  <a:moveTo>
                    <a:pt x="2603967" y="21304"/>
                  </a:moveTo>
                  <a:lnTo>
                    <a:pt x="2582285" y="21304"/>
                  </a:lnTo>
                  <a:lnTo>
                    <a:pt x="2582285" y="64231"/>
                  </a:lnTo>
                  <a:lnTo>
                    <a:pt x="2603967" y="64231"/>
                  </a:lnTo>
                  <a:lnTo>
                    <a:pt x="2603967" y="21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5" name="Google Shape;155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77203" y="6007917"/>
            <a:ext cx="3132799" cy="49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9976" y="2056368"/>
            <a:ext cx="6535831" cy="28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63982" y="4829964"/>
            <a:ext cx="590176" cy="58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11157" y="4908311"/>
            <a:ext cx="533062" cy="513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1107" y="2963329"/>
            <a:ext cx="3564001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Agency FB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Pawar Parth</cp:lastModifiedBy>
  <cp:revision>1</cp:revision>
  <dcterms:modified xsi:type="dcterms:W3CDTF">2025-04-19T13:44:16Z</dcterms:modified>
</cp:coreProperties>
</file>